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3" r:id="rId2"/>
    <p:sldId id="347" r:id="rId3"/>
    <p:sldId id="352" r:id="rId4"/>
    <p:sldId id="341" r:id="rId5"/>
    <p:sldId id="324" r:id="rId6"/>
    <p:sldId id="336" r:id="rId7"/>
    <p:sldId id="326" r:id="rId8"/>
    <p:sldId id="353" r:id="rId9"/>
    <p:sldId id="354" r:id="rId10"/>
    <p:sldId id="328" r:id="rId11"/>
    <p:sldId id="356" r:id="rId12"/>
    <p:sldId id="355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E6E6E6"/>
    <a:srgbClr val="000000"/>
    <a:srgbClr val="C5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96327" autoAdjust="0"/>
  </p:normalViewPr>
  <p:slideViewPr>
    <p:cSldViewPr snapToGrid="0">
      <p:cViewPr varScale="1">
        <p:scale>
          <a:sx n="111" d="100"/>
          <a:sy n="111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059B-F4E2-44D6-8AEA-8F8042886CB4}" type="doc">
      <dgm:prSet loTypeId="urn:microsoft.com/office/officeart/2008/layout/VerticalCurvedList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F24338-73C6-4D3E-85BB-CBDC450C6925}">
      <dgm:prSet phldrT="[Text]" custT="1"/>
      <dgm:spPr/>
      <dgm:t>
        <a:bodyPr/>
        <a:lstStyle/>
        <a:p>
          <a:r>
            <a:rPr lang="he-IL" sz="3200" dirty="0" smtClean="0">
              <a:latin typeface="Calibri" panose="020F0502020204030204" pitchFamily="34" charset="0"/>
              <a:cs typeface="Calibri" panose="020F0502020204030204" pitchFamily="34" charset="0"/>
            </a:rPr>
            <a:t>חזרה על מחשבים ותוכנות</a:t>
          </a:r>
          <a:endParaRPr lang="en-US" sz="3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828157-78AB-4A5E-B1A5-4A3FA2144752}" type="parTrans" cxnId="{00B02411-7547-496B-8607-EE8D631F7D61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189B2F-9B51-4A61-A226-B8E3F86917AC}" type="sibTrans" cxnId="{00B02411-7547-496B-8607-EE8D631F7D61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302E48D-F9EC-4B31-9606-E47179955ECB}">
      <dgm:prSet phldrT="[Text]" custT="1"/>
      <dgm:spPr/>
      <dgm:t>
        <a:bodyPr/>
        <a:lstStyle/>
        <a:p>
          <a:r>
            <a:rPr lang="he-IL" sz="3200" dirty="0" smtClean="0">
              <a:latin typeface="Calibri" panose="020F0502020204030204" pitchFamily="34" charset="0"/>
              <a:cs typeface="Calibri" panose="020F0502020204030204" pitchFamily="34" charset="0"/>
            </a:rPr>
            <a:t>הרצת תרגיל במאמן</a:t>
          </a:r>
          <a:endParaRPr lang="en-US" sz="3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69D67E-D102-4A87-B17D-1B720E49E012}" type="parTrans" cxnId="{A153FA85-4CF3-4B0B-88D1-78FD03643528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ED6DF3-6192-48EB-BFC7-B4B3B94BA55E}" type="sibTrans" cxnId="{A153FA85-4CF3-4B0B-88D1-78FD03643528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E7C1FA-54F3-43DA-8286-9F9993C40B96}">
      <dgm:prSet phldrT="[Text]" custT="1"/>
      <dgm:spPr/>
      <dgm:t>
        <a:bodyPr/>
        <a:lstStyle/>
        <a:p>
          <a:r>
            <a:rPr lang="he-IL" sz="3200" dirty="0" smtClean="0">
              <a:latin typeface="Calibri" panose="020F0502020204030204" pitchFamily="34" charset="0"/>
              <a:cs typeface="Calibri" panose="020F0502020204030204" pitchFamily="34" charset="0"/>
            </a:rPr>
            <a:t>היכרות עם מחולל זירה</a:t>
          </a:r>
          <a:endParaRPr lang="en-US" sz="3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9FDC23-A5B7-41F1-8F1F-133504A4D32E}" type="parTrans" cxnId="{B1AA9F2C-0FEA-460D-93D0-564E2D284AF5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AE9615-ABF2-45C5-BB6C-3B7E01ECD854}" type="sibTrans" cxnId="{B1AA9F2C-0FEA-460D-93D0-564E2D284AF5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2B8B72-EC6A-47E9-B468-02BFB79FDFFE}">
      <dgm:prSet phldrT="[Text]" custT="1"/>
      <dgm:spPr/>
      <dgm:t>
        <a:bodyPr/>
        <a:lstStyle/>
        <a:p>
          <a:r>
            <a:rPr lang="he-IL" sz="3200" dirty="0" smtClean="0">
              <a:latin typeface="Calibri" panose="020F0502020204030204" pitchFamily="34" charset="0"/>
              <a:cs typeface="Calibri" panose="020F0502020204030204" pitchFamily="34" charset="0"/>
            </a:rPr>
            <a:t>הדגמה</a:t>
          </a:r>
          <a:endParaRPr lang="en-US" sz="3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7D0D68-A136-4441-B09A-43C48C841E38}" type="parTrans" cxnId="{B97B2403-50E6-4BAE-8AC1-78D9ADA70DE8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B6431A-0882-487C-8C39-0893D7C723C3}" type="sibTrans" cxnId="{B97B2403-50E6-4BAE-8AC1-78D9ADA70DE8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4F2A4E-6C4E-4771-B5DC-220A985D8BA6}" type="pres">
      <dgm:prSet presAssocID="{2873059B-F4E2-44D6-8AEA-8F8042886CB4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54451A9A-40A4-4413-8FA0-DCE8635C06ED}" type="pres">
      <dgm:prSet presAssocID="{2873059B-F4E2-44D6-8AEA-8F8042886CB4}" presName="Name1" presStyleCnt="0"/>
      <dgm:spPr/>
      <dgm:t>
        <a:bodyPr/>
        <a:lstStyle/>
        <a:p>
          <a:endParaRPr lang="en-US"/>
        </a:p>
      </dgm:t>
    </dgm:pt>
    <dgm:pt modelId="{A507AD23-DCB7-4218-AC8E-A1C5DC037A66}" type="pres">
      <dgm:prSet presAssocID="{2873059B-F4E2-44D6-8AEA-8F8042886CB4}" presName="cycle" presStyleCnt="0"/>
      <dgm:spPr/>
      <dgm:t>
        <a:bodyPr/>
        <a:lstStyle/>
        <a:p>
          <a:endParaRPr lang="en-US"/>
        </a:p>
      </dgm:t>
    </dgm:pt>
    <dgm:pt modelId="{0E126B81-9532-495A-9586-243FF2976188}" type="pres">
      <dgm:prSet presAssocID="{2873059B-F4E2-44D6-8AEA-8F8042886CB4}" presName="srcNode" presStyleLbl="node1" presStyleIdx="0" presStyleCnt="4"/>
      <dgm:spPr/>
      <dgm:t>
        <a:bodyPr/>
        <a:lstStyle/>
        <a:p>
          <a:endParaRPr lang="en-US"/>
        </a:p>
      </dgm:t>
    </dgm:pt>
    <dgm:pt modelId="{A8BD2D54-6EE6-4EBA-AC85-D8FF7FACCA72}" type="pres">
      <dgm:prSet presAssocID="{2873059B-F4E2-44D6-8AEA-8F8042886CB4}" presName="conn" presStyleLbl="parChTrans1D2" presStyleIdx="0" presStyleCnt="1"/>
      <dgm:spPr/>
      <dgm:t>
        <a:bodyPr/>
        <a:lstStyle/>
        <a:p>
          <a:endParaRPr lang="en-US"/>
        </a:p>
      </dgm:t>
    </dgm:pt>
    <dgm:pt modelId="{74060098-D5AA-4C27-82FF-3265AEACC99E}" type="pres">
      <dgm:prSet presAssocID="{2873059B-F4E2-44D6-8AEA-8F8042886CB4}" presName="extraNode" presStyleLbl="node1" presStyleIdx="0" presStyleCnt="4"/>
      <dgm:spPr/>
      <dgm:t>
        <a:bodyPr/>
        <a:lstStyle/>
        <a:p>
          <a:endParaRPr lang="en-US"/>
        </a:p>
      </dgm:t>
    </dgm:pt>
    <dgm:pt modelId="{B5F3F93A-02BF-4BAE-A01B-AEC8EC0C17A4}" type="pres">
      <dgm:prSet presAssocID="{2873059B-F4E2-44D6-8AEA-8F8042886CB4}" presName="dstNode" presStyleLbl="node1" presStyleIdx="0" presStyleCnt="4"/>
      <dgm:spPr/>
      <dgm:t>
        <a:bodyPr/>
        <a:lstStyle/>
        <a:p>
          <a:endParaRPr lang="en-US"/>
        </a:p>
      </dgm:t>
    </dgm:pt>
    <dgm:pt modelId="{6F6C4FCD-7751-489A-9E47-4293B72577BE}" type="pres">
      <dgm:prSet presAssocID="{6FF24338-73C6-4D3E-85BB-CBDC450C6925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CD8B34-4F47-4AE6-A956-9CADF77B12C0}" type="pres">
      <dgm:prSet presAssocID="{6FF24338-73C6-4D3E-85BB-CBDC450C6925}" presName="accent_1" presStyleCnt="0"/>
      <dgm:spPr/>
      <dgm:t>
        <a:bodyPr/>
        <a:lstStyle/>
        <a:p>
          <a:endParaRPr lang="en-US"/>
        </a:p>
      </dgm:t>
    </dgm:pt>
    <dgm:pt modelId="{51872452-FBA0-4790-B3A5-F7FC119DF332}" type="pres">
      <dgm:prSet presAssocID="{6FF24338-73C6-4D3E-85BB-CBDC450C6925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41CF57C4-8A92-4C00-9889-703E773FE28B}" type="pres">
      <dgm:prSet presAssocID="{5302E48D-F9EC-4B31-9606-E47179955EC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1D99C-61BA-4B2C-A928-B90DB8DEA642}" type="pres">
      <dgm:prSet presAssocID="{5302E48D-F9EC-4B31-9606-E47179955ECB}" presName="accent_2" presStyleCnt="0"/>
      <dgm:spPr/>
      <dgm:t>
        <a:bodyPr/>
        <a:lstStyle/>
        <a:p>
          <a:endParaRPr lang="en-US"/>
        </a:p>
      </dgm:t>
    </dgm:pt>
    <dgm:pt modelId="{0FC60615-D6F0-438D-8B94-B6D16C78F9BC}" type="pres">
      <dgm:prSet presAssocID="{5302E48D-F9EC-4B31-9606-E47179955ECB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720F0642-7B45-4EDF-983D-AA447ED3B08A}" type="pres">
      <dgm:prSet presAssocID="{EFE7C1FA-54F3-43DA-8286-9F9993C40B96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666ED0-21C8-413F-89E8-FF245B7E6587}" type="pres">
      <dgm:prSet presAssocID="{EFE7C1FA-54F3-43DA-8286-9F9993C40B96}" presName="accent_3" presStyleCnt="0"/>
      <dgm:spPr/>
      <dgm:t>
        <a:bodyPr/>
        <a:lstStyle/>
        <a:p>
          <a:endParaRPr lang="en-US"/>
        </a:p>
      </dgm:t>
    </dgm:pt>
    <dgm:pt modelId="{7814424C-64AC-4F81-B228-873379419517}" type="pres">
      <dgm:prSet presAssocID="{EFE7C1FA-54F3-43DA-8286-9F9993C40B96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E6022E6B-3980-4F9F-B1E7-5F29D735C898}" type="pres">
      <dgm:prSet presAssocID="{892B8B72-EC6A-47E9-B468-02BFB79FDFF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115EE3-AA92-4AD3-86EC-B94A0961C936}" type="pres">
      <dgm:prSet presAssocID="{892B8B72-EC6A-47E9-B468-02BFB79FDFFE}" presName="accent_4" presStyleCnt="0"/>
      <dgm:spPr/>
      <dgm:t>
        <a:bodyPr/>
        <a:lstStyle/>
        <a:p>
          <a:endParaRPr lang="en-US"/>
        </a:p>
      </dgm:t>
    </dgm:pt>
    <dgm:pt modelId="{73AD0C99-C072-44AD-B261-EAF09CB6EFA1}" type="pres">
      <dgm:prSet presAssocID="{892B8B72-EC6A-47E9-B468-02BFB79FDFFE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D47A5978-D258-4E4A-B0DE-DE6A21270B53}" type="presOf" srcId="{EFE7C1FA-54F3-43DA-8286-9F9993C40B96}" destId="{720F0642-7B45-4EDF-983D-AA447ED3B08A}" srcOrd="0" destOrd="0" presId="urn:microsoft.com/office/officeart/2008/layout/VerticalCurvedList"/>
    <dgm:cxn modelId="{A153FA85-4CF3-4B0B-88D1-78FD03643528}" srcId="{2873059B-F4E2-44D6-8AEA-8F8042886CB4}" destId="{5302E48D-F9EC-4B31-9606-E47179955ECB}" srcOrd="1" destOrd="0" parTransId="{BB69D67E-D102-4A87-B17D-1B720E49E012}" sibTransId="{33ED6DF3-6192-48EB-BFC7-B4B3B94BA55E}"/>
    <dgm:cxn modelId="{B97B2403-50E6-4BAE-8AC1-78D9ADA70DE8}" srcId="{2873059B-F4E2-44D6-8AEA-8F8042886CB4}" destId="{892B8B72-EC6A-47E9-B468-02BFB79FDFFE}" srcOrd="3" destOrd="0" parTransId="{BC7D0D68-A136-4441-B09A-43C48C841E38}" sibTransId="{81B6431A-0882-487C-8C39-0893D7C723C3}"/>
    <dgm:cxn modelId="{BB363238-09F4-49CF-A8B9-1CC9C8E5AFAE}" type="presOf" srcId="{5302E48D-F9EC-4B31-9606-E47179955ECB}" destId="{41CF57C4-8A92-4C00-9889-703E773FE28B}" srcOrd="0" destOrd="0" presId="urn:microsoft.com/office/officeart/2008/layout/VerticalCurvedList"/>
    <dgm:cxn modelId="{056081E0-1F6E-4350-818B-6949A92402E2}" type="presOf" srcId="{892B8B72-EC6A-47E9-B468-02BFB79FDFFE}" destId="{E6022E6B-3980-4F9F-B1E7-5F29D735C898}" srcOrd="0" destOrd="0" presId="urn:microsoft.com/office/officeart/2008/layout/VerticalCurvedList"/>
    <dgm:cxn modelId="{00B02411-7547-496B-8607-EE8D631F7D61}" srcId="{2873059B-F4E2-44D6-8AEA-8F8042886CB4}" destId="{6FF24338-73C6-4D3E-85BB-CBDC450C6925}" srcOrd="0" destOrd="0" parTransId="{DE828157-78AB-4A5E-B1A5-4A3FA2144752}" sibTransId="{9C189B2F-9B51-4A61-A226-B8E3F86917AC}"/>
    <dgm:cxn modelId="{B1AA9F2C-0FEA-460D-93D0-564E2D284AF5}" srcId="{2873059B-F4E2-44D6-8AEA-8F8042886CB4}" destId="{EFE7C1FA-54F3-43DA-8286-9F9993C40B96}" srcOrd="2" destOrd="0" parTransId="{E39FDC23-A5B7-41F1-8F1F-133504A4D32E}" sibTransId="{0EAE9615-ABF2-45C5-BB6C-3B7E01ECD854}"/>
    <dgm:cxn modelId="{78EE8BCA-295E-4E13-8A64-F4261DCFEF41}" type="presOf" srcId="{9C189B2F-9B51-4A61-A226-B8E3F86917AC}" destId="{A8BD2D54-6EE6-4EBA-AC85-D8FF7FACCA72}" srcOrd="0" destOrd="0" presId="urn:microsoft.com/office/officeart/2008/layout/VerticalCurvedList"/>
    <dgm:cxn modelId="{51D63CAA-D9F3-435C-88EE-EBC35E54B143}" type="presOf" srcId="{2873059B-F4E2-44D6-8AEA-8F8042886CB4}" destId="{E44F2A4E-6C4E-4771-B5DC-220A985D8BA6}" srcOrd="0" destOrd="0" presId="urn:microsoft.com/office/officeart/2008/layout/VerticalCurvedList"/>
    <dgm:cxn modelId="{7B869F48-962D-4FA5-9222-0E391DA36781}" type="presOf" srcId="{6FF24338-73C6-4D3E-85BB-CBDC450C6925}" destId="{6F6C4FCD-7751-489A-9E47-4293B72577BE}" srcOrd="0" destOrd="0" presId="urn:microsoft.com/office/officeart/2008/layout/VerticalCurvedList"/>
    <dgm:cxn modelId="{688E5D5C-67C1-4B48-9892-673B07C3F13A}" type="presParOf" srcId="{E44F2A4E-6C4E-4771-B5DC-220A985D8BA6}" destId="{54451A9A-40A4-4413-8FA0-DCE8635C06ED}" srcOrd="0" destOrd="0" presId="urn:microsoft.com/office/officeart/2008/layout/VerticalCurvedList"/>
    <dgm:cxn modelId="{E899AE3D-F759-4566-8548-F8320BF75E0D}" type="presParOf" srcId="{54451A9A-40A4-4413-8FA0-DCE8635C06ED}" destId="{A507AD23-DCB7-4218-AC8E-A1C5DC037A66}" srcOrd="0" destOrd="0" presId="urn:microsoft.com/office/officeart/2008/layout/VerticalCurvedList"/>
    <dgm:cxn modelId="{A2770F38-0E68-48D3-9957-9F111B72611C}" type="presParOf" srcId="{A507AD23-DCB7-4218-AC8E-A1C5DC037A66}" destId="{0E126B81-9532-495A-9586-243FF2976188}" srcOrd="0" destOrd="0" presId="urn:microsoft.com/office/officeart/2008/layout/VerticalCurvedList"/>
    <dgm:cxn modelId="{BF4B7F36-7BEA-464A-BD1F-83CBE4FC446D}" type="presParOf" srcId="{A507AD23-DCB7-4218-AC8E-A1C5DC037A66}" destId="{A8BD2D54-6EE6-4EBA-AC85-D8FF7FACCA72}" srcOrd="1" destOrd="0" presId="urn:microsoft.com/office/officeart/2008/layout/VerticalCurvedList"/>
    <dgm:cxn modelId="{F62C1D65-A682-46E6-9F01-2F6CF6F8DE33}" type="presParOf" srcId="{A507AD23-DCB7-4218-AC8E-A1C5DC037A66}" destId="{74060098-D5AA-4C27-82FF-3265AEACC99E}" srcOrd="2" destOrd="0" presId="urn:microsoft.com/office/officeart/2008/layout/VerticalCurvedList"/>
    <dgm:cxn modelId="{24DAFC3E-9D75-4BBC-9360-9FD4C23C3032}" type="presParOf" srcId="{A507AD23-DCB7-4218-AC8E-A1C5DC037A66}" destId="{B5F3F93A-02BF-4BAE-A01B-AEC8EC0C17A4}" srcOrd="3" destOrd="0" presId="urn:microsoft.com/office/officeart/2008/layout/VerticalCurvedList"/>
    <dgm:cxn modelId="{8BEF5250-AD1A-464B-A1B9-8FDB4C95EAAD}" type="presParOf" srcId="{54451A9A-40A4-4413-8FA0-DCE8635C06ED}" destId="{6F6C4FCD-7751-489A-9E47-4293B72577BE}" srcOrd="1" destOrd="0" presId="urn:microsoft.com/office/officeart/2008/layout/VerticalCurvedList"/>
    <dgm:cxn modelId="{93C3267A-4756-411B-B4C8-C97BDDB4065E}" type="presParOf" srcId="{54451A9A-40A4-4413-8FA0-DCE8635C06ED}" destId="{6CCD8B34-4F47-4AE6-A956-9CADF77B12C0}" srcOrd="2" destOrd="0" presId="urn:microsoft.com/office/officeart/2008/layout/VerticalCurvedList"/>
    <dgm:cxn modelId="{B37375BE-9045-4960-AFA2-B351950BE728}" type="presParOf" srcId="{6CCD8B34-4F47-4AE6-A956-9CADF77B12C0}" destId="{51872452-FBA0-4790-B3A5-F7FC119DF332}" srcOrd="0" destOrd="0" presId="urn:microsoft.com/office/officeart/2008/layout/VerticalCurvedList"/>
    <dgm:cxn modelId="{898ACA7D-6D8D-4834-8744-4E14F21C1C17}" type="presParOf" srcId="{54451A9A-40A4-4413-8FA0-DCE8635C06ED}" destId="{41CF57C4-8A92-4C00-9889-703E773FE28B}" srcOrd="3" destOrd="0" presId="urn:microsoft.com/office/officeart/2008/layout/VerticalCurvedList"/>
    <dgm:cxn modelId="{301B2696-003A-4AF6-B3AA-E0E07F746363}" type="presParOf" srcId="{54451A9A-40A4-4413-8FA0-DCE8635C06ED}" destId="{A131D99C-61BA-4B2C-A928-B90DB8DEA642}" srcOrd="4" destOrd="0" presId="urn:microsoft.com/office/officeart/2008/layout/VerticalCurvedList"/>
    <dgm:cxn modelId="{26012152-BAF1-4BBE-8A00-F80CEBD6FCD4}" type="presParOf" srcId="{A131D99C-61BA-4B2C-A928-B90DB8DEA642}" destId="{0FC60615-D6F0-438D-8B94-B6D16C78F9BC}" srcOrd="0" destOrd="0" presId="urn:microsoft.com/office/officeart/2008/layout/VerticalCurvedList"/>
    <dgm:cxn modelId="{7A0FFD82-22B0-4F24-A5D1-E81E01AA6FD5}" type="presParOf" srcId="{54451A9A-40A4-4413-8FA0-DCE8635C06ED}" destId="{720F0642-7B45-4EDF-983D-AA447ED3B08A}" srcOrd="5" destOrd="0" presId="urn:microsoft.com/office/officeart/2008/layout/VerticalCurvedList"/>
    <dgm:cxn modelId="{AFB61A5F-086D-48A3-945C-CB9E90202F47}" type="presParOf" srcId="{54451A9A-40A4-4413-8FA0-DCE8635C06ED}" destId="{1A666ED0-21C8-413F-89E8-FF245B7E6587}" srcOrd="6" destOrd="0" presId="urn:microsoft.com/office/officeart/2008/layout/VerticalCurvedList"/>
    <dgm:cxn modelId="{05E72BEE-64A7-440F-8206-9D7AD05B101C}" type="presParOf" srcId="{1A666ED0-21C8-413F-89E8-FF245B7E6587}" destId="{7814424C-64AC-4F81-B228-873379419517}" srcOrd="0" destOrd="0" presId="urn:microsoft.com/office/officeart/2008/layout/VerticalCurvedList"/>
    <dgm:cxn modelId="{E5AED50A-5AD7-428C-BD69-041F443A09C9}" type="presParOf" srcId="{54451A9A-40A4-4413-8FA0-DCE8635C06ED}" destId="{E6022E6B-3980-4F9F-B1E7-5F29D735C898}" srcOrd="7" destOrd="0" presId="urn:microsoft.com/office/officeart/2008/layout/VerticalCurvedList"/>
    <dgm:cxn modelId="{A7A55FAF-1F60-4D4A-80C3-119900FDB5AB}" type="presParOf" srcId="{54451A9A-40A4-4413-8FA0-DCE8635C06ED}" destId="{55115EE3-AA92-4AD3-86EC-B94A0961C936}" srcOrd="8" destOrd="0" presId="urn:microsoft.com/office/officeart/2008/layout/VerticalCurvedList"/>
    <dgm:cxn modelId="{BEAD4090-99A8-497E-AEE7-46B02E4BEBA2}" type="presParOf" srcId="{55115EE3-AA92-4AD3-86EC-B94A0961C936}" destId="{73AD0C99-C072-44AD-B261-EAF09CB6EFA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D08D8F-BD65-49F3-A191-04244ABB24B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FC705268-40C5-4D45-A26E-DE100890FAAB}">
      <dgm:prSet phldrT="[טקסט]" custT="1"/>
      <dgm:spPr/>
      <dgm:t>
        <a:bodyPr/>
        <a:lstStyle/>
        <a:p>
          <a:pPr rtl="1"/>
          <a:r>
            <a:rPr lang="he-IL" sz="2400" dirty="0">
              <a:latin typeface="David" panose="020E0502060401010101" pitchFamily="34" charset="-79"/>
              <a:cs typeface="David" panose="020E0502060401010101" pitchFamily="34" charset="-79"/>
            </a:rPr>
            <a:t>מגש</a:t>
          </a:r>
        </a:p>
      </dgm:t>
    </dgm:pt>
    <dgm:pt modelId="{A59FC424-F9E6-4FE9-8D01-06DDDFB7764C}" type="parTrans" cxnId="{74F9F388-DAE4-4097-9D65-4C18F0160321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1A8784FC-3071-4CFE-8FDC-F0BF77E27B10}" type="sibTrans" cxnId="{74F9F388-DAE4-4097-9D65-4C18F0160321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41EBE88-9BDF-4B69-8040-6584147573AA}">
      <dgm:prSet phldrT="[טקסט]"/>
      <dgm:spPr/>
      <dgm:t>
        <a:bodyPr/>
        <a:lstStyle/>
        <a:p>
          <a:pPr rtl="1"/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לעלות </a:t>
          </a:r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PULL UP</a:t>
          </a:r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 ולהדליק את המגש ולחכות כ 2 דק'</a:t>
          </a:r>
        </a:p>
      </dgm:t>
    </dgm:pt>
    <dgm:pt modelId="{7047CD6D-D6F4-4750-BB97-F6BCD7406103}" type="parTrans" cxnId="{040F906C-B2BC-4819-B35E-655160C782EE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2019F94-959D-4E4A-9B35-9E15BB850030}" type="sibTrans" cxnId="{040F906C-B2BC-4819-B35E-655160C782EE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DC666A8A-B404-476B-B52C-821B0C8B0769}">
      <dgm:prSet phldrT="[טקסט]"/>
      <dgm:spPr/>
      <dgm:t>
        <a:bodyPr/>
        <a:lstStyle/>
        <a:p>
          <a:pPr rtl="1"/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STU</a:t>
          </a:r>
          <a:endParaRPr lang="he-IL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AA3C3F0-119B-4D75-9F0B-6CF1FEBB9A54}" type="parTrans" cxnId="{3242A6CA-EA39-4200-9AE8-E49CC174DE1D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8B3EC72-10A2-49E0-B037-E34F8C4AA7B6}" type="sibTrans" cxnId="{3242A6CA-EA39-4200-9AE8-E49CC174DE1D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589100F-588B-44D2-A2C2-80482596CB90}">
      <dgm:prSet phldrT="[טקסט]"/>
      <dgm:spPr/>
      <dgm:t>
        <a:bodyPr/>
        <a:lstStyle/>
        <a:p>
          <a:pPr rtl="1"/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לחיצה על החץ הירוק במחשב ה </a:t>
          </a:r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STU</a:t>
          </a:r>
          <a:endParaRPr lang="he-IL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78C9A1B-EFD4-4129-8EFD-E04181EA68EC}" type="parTrans" cxnId="{41D329E3-D385-4FCE-94FD-F2FA5E1892FA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90BC9E2-00C2-4701-A39F-ACF31AFCEF58}" type="sibTrans" cxnId="{41D329E3-D385-4FCE-94FD-F2FA5E1892FA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25BE2E7B-0ED0-42DB-94AF-715E62D21A3E}">
      <dgm:prSet phldrT="[טקסט]"/>
      <dgm:spPr/>
      <dgm:t>
        <a:bodyPr/>
        <a:lstStyle/>
        <a:p>
          <a:pPr rtl="1"/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מגש</a:t>
          </a:r>
        </a:p>
      </dgm:t>
    </dgm:pt>
    <dgm:pt modelId="{800B3295-2DB9-4D9D-AAFA-CB0F04D8D15A}" type="parTrans" cxnId="{C1EFB57F-3835-4936-BC7B-423D4D009F78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1C9BCD56-DF0C-4305-BE0D-B42414A445C9}" type="sibTrans" cxnId="{C1EFB57F-3835-4936-BC7B-423D4D009F78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F94579B-241E-40BC-8C1E-0A2E9811A514}">
      <dgm:prSet phldrT="[טקסט]"/>
      <dgm:spPr/>
      <dgm:t>
        <a:bodyPr/>
        <a:lstStyle/>
        <a:p>
          <a:pPr rtl="1"/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להכניס סיסמא </a:t>
          </a:r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OP</a:t>
          </a:r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 במגש.</a:t>
          </a:r>
        </a:p>
      </dgm:t>
    </dgm:pt>
    <dgm:pt modelId="{2BCC0568-0743-459A-9676-E038846510E9}" type="parTrans" cxnId="{153BE67F-24AB-46D0-8B26-301235932997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C1E8FBA9-8FB3-4875-AC2D-E21BE8306504}" type="sibTrans" cxnId="{153BE67F-24AB-46D0-8B26-301235932997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3584AA4-432B-479A-BE92-2A0193946912}">
      <dgm:prSet phldrT="[טקסט]"/>
      <dgm:spPr/>
      <dgm:t>
        <a:bodyPr/>
        <a:lstStyle/>
        <a:p>
          <a:pPr rtl="1"/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IOS</a:t>
          </a:r>
          <a:endParaRPr lang="he-IL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4466238-7FF2-4540-8883-28353D2FE65C}" type="parTrans" cxnId="{AC274F5B-B2F0-44A0-A8A4-F62608B775D5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FC16BAD-D934-4364-A4D3-8563BD3402D7}" type="sibTrans" cxnId="{AC274F5B-B2F0-44A0-A8A4-F62608B775D5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906BC24-3120-4779-B6F0-40BEB95417DF}">
      <dgm:prSet phldrT="[טקסט]"/>
      <dgm:spPr/>
      <dgm:t>
        <a:bodyPr/>
        <a:lstStyle/>
        <a:p>
          <a:pPr rtl="1"/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INST</a:t>
          </a:r>
          <a:endParaRPr lang="he-IL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1294D548-4A0F-421D-8052-A983A7629CBE}" type="parTrans" cxnId="{5BBC28B8-CC52-49CE-8026-301BAD9852EF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FBDCF52F-787B-4DA0-9FC0-FEB029A4FCB6}" type="sibTrans" cxnId="{5BBC28B8-CC52-49CE-8026-301BAD9852EF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C3C53AC-0C57-4E22-999D-4A60E0246559}">
      <dgm:prSet/>
      <dgm:spPr/>
      <dgm:t>
        <a:bodyPr/>
        <a:lstStyle/>
        <a:p>
          <a:pPr rtl="1"/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להכניס סיסמא </a:t>
          </a:r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IN</a:t>
          </a:r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 באפליקציית </a:t>
          </a:r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instructor</a:t>
          </a:r>
          <a:endParaRPr lang="he-IL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29EFAFB1-C203-4062-B2FE-9CB5F7F44DF3}" type="parTrans" cxnId="{A9BDA4DC-B118-430D-B8B5-A16A113624AE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35EDB4DF-3F47-4D3D-B72B-22DD2FF9E289}" type="sibTrans" cxnId="{A9BDA4DC-B118-430D-B8B5-A16A113624AE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01B1BF8-5785-4CEF-8CF5-5E8873CC3E70}">
      <dgm:prSet phldrT="[טקסט]"/>
      <dgm:spPr/>
      <dgm:t>
        <a:bodyPr/>
        <a:lstStyle/>
        <a:p>
          <a:pPr rtl="1"/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INST</a:t>
          </a:r>
          <a:endParaRPr lang="he-IL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3171216-DF53-41CE-A63C-0A910F7ECECA}" type="parTrans" cxnId="{7ED19D11-B4E6-4B60-AC6B-C5EA15E67263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518C2A1-1803-49C0-9388-57AF0570B724}" type="sibTrans" cxnId="{7ED19D11-B4E6-4B60-AC6B-C5EA15E67263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4E8324F2-9F25-4791-A1F9-9553CCF76F02}">
      <dgm:prSet/>
      <dgm:spPr/>
      <dgm:t>
        <a:bodyPr/>
        <a:lstStyle/>
        <a:p>
          <a:pPr rtl="1"/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להעלות את המחולל, להריץ ולהפעיל תרגיל</a:t>
          </a:r>
        </a:p>
      </dgm:t>
    </dgm:pt>
    <dgm:pt modelId="{4FA68CAB-007C-455C-86B7-02343F870421}" type="parTrans" cxnId="{5DD87415-9507-4DF2-8077-857A98A7A525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7563181A-3133-49D8-B787-116192C8B1D0}" type="sibTrans" cxnId="{5DD87415-9507-4DF2-8077-857A98A7A525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C2893AF-AB83-4160-BD56-F0899639D359}">
      <dgm:prSet/>
      <dgm:spPr/>
      <dgm:t>
        <a:bodyPr/>
        <a:lstStyle/>
        <a:p>
          <a:pPr rtl="1"/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לוודא שהבסיס נתונים נטען ולטעון תרגיל</a:t>
          </a:r>
        </a:p>
      </dgm:t>
    </dgm:pt>
    <dgm:pt modelId="{53965C2B-3815-4EE9-99E2-54104B8AF879}" type="parTrans" cxnId="{6846D0DF-9CB1-44C4-8B73-73DFA0A8517E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366B046-6931-4F8E-9269-8A86AEA66C5F}" type="sibTrans" cxnId="{6846D0DF-9CB1-44C4-8B73-73DFA0A8517E}">
      <dgm:prSet/>
      <dgm:spPr/>
      <dgm:t>
        <a:bodyPr/>
        <a:lstStyle/>
        <a:p>
          <a:pPr rtl="1"/>
          <a:endParaRPr lang="he-IL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DBE8FF21-6495-4A55-85E6-991C89E71BAD}" type="pres">
      <dgm:prSet presAssocID="{85D08D8F-BD65-49F3-A191-04244ABB24B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7FF76A5C-5A38-49F8-B362-2363705A69F5}" type="pres">
      <dgm:prSet presAssocID="{FC705268-40C5-4D45-A26E-DE100890FAAB}" presName="composite" presStyleCnt="0"/>
      <dgm:spPr/>
    </dgm:pt>
    <dgm:pt modelId="{B430AC9D-6175-49B0-8F6B-18FF542C2DD2}" type="pres">
      <dgm:prSet presAssocID="{FC705268-40C5-4D45-A26E-DE100890FAAB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0FC06D93-C994-4886-8FD8-994E9F3FB1AB}" type="pres">
      <dgm:prSet presAssocID="{FC705268-40C5-4D45-A26E-DE100890FAAB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8497E49D-96D9-4570-BC41-D6179EF3C3B7}" type="pres">
      <dgm:prSet presAssocID="{1A8784FC-3071-4CFE-8FDC-F0BF77E27B10}" presName="sp" presStyleCnt="0"/>
      <dgm:spPr/>
    </dgm:pt>
    <dgm:pt modelId="{A1AEAFF9-7354-4DDB-A942-ED97A817FAC4}" type="pres">
      <dgm:prSet presAssocID="{DC666A8A-B404-476B-B52C-821B0C8B0769}" presName="composite" presStyleCnt="0"/>
      <dgm:spPr/>
    </dgm:pt>
    <dgm:pt modelId="{14898B1A-D942-448E-8856-E95D2ADBD595}" type="pres">
      <dgm:prSet presAssocID="{DC666A8A-B404-476B-B52C-821B0C8B0769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CA855073-2878-4F1F-A991-3E02892D89A5}" type="pres">
      <dgm:prSet presAssocID="{DC666A8A-B404-476B-B52C-821B0C8B0769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7920303-86F1-4DAE-9449-9B9B61031E51}" type="pres">
      <dgm:prSet presAssocID="{E8B3EC72-10A2-49E0-B037-E34F8C4AA7B6}" presName="sp" presStyleCnt="0"/>
      <dgm:spPr/>
    </dgm:pt>
    <dgm:pt modelId="{CB4C3743-72F4-4C97-9A9F-E14910CB1A33}" type="pres">
      <dgm:prSet presAssocID="{25BE2E7B-0ED0-42DB-94AF-715E62D21A3E}" presName="composite" presStyleCnt="0"/>
      <dgm:spPr/>
    </dgm:pt>
    <dgm:pt modelId="{5B768E8F-5ABF-4BD8-8ABE-2063F463C17C}" type="pres">
      <dgm:prSet presAssocID="{25BE2E7B-0ED0-42DB-94AF-715E62D21A3E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88D0EDD-EDA9-4B7F-975F-3DF86126C059}" type="pres">
      <dgm:prSet presAssocID="{25BE2E7B-0ED0-42DB-94AF-715E62D21A3E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3CD9ABE-F807-426B-8EE4-0BEDE03714F3}" type="pres">
      <dgm:prSet presAssocID="{1C9BCD56-DF0C-4305-BE0D-B42414A445C9}" presName="sp" presStyleCnt="0"/>
      <dgm:spPr/>
    </dgm:pt>
    <dgm:pt modelId="{A08A7C74-EBCC-41C3-A801-8F0E23C7772A}" type="pres">
      <dgm:prSet presAssocID="{9906BC24-3120-4779-B6F0-40BEB95417DF}" presName="composite" presStyleCnt="0"/>
      <dgm:spPr/>
    </dgm:pt>
    <dgm:pt modelId="{9509DAC2-3DC9-430D-9B8A-4CDB12BE4B67}" type="pres">
      <dgm:prSet presAssocID="{9906BC24-3120-4779-B6F0-40BEB95417DF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15710D8B-62E0-4717-A7A1-7FB9FFF96FC1}" type="pres">
      <dgm:prSet presAssocID="{9906BC24-3120-4779-B6F0-40BEB95417DF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825DA2CB-7B8A-4769-A809-ECE14057B81A}" type="pres">
      <dgm:prSet presAssocID="{FBDCF52F-787B-4DA0-9FC0-FEB029A4FCB6}" presName="sp" presStyleCnt="0"/>
      <dgm:spPr/>
    </dgm:pt>
    <dgm:pt modelId="{6EDFD704-35AC-4172-9AEF-DE3C14FC0A46}" type="pres">
      <dgm:prSet presAssocID="{83584AA4-432B-479A-BE92-2A0193946912}" presName="composite" presStyleCnt="0"/>
      <dgm:spPr/>
    </dgm:pt>
    <dgm:pt modelId="{FFB575B6-20BF-4CDF-A5A5-B18A98932608}" type="pres">
      <dgm:prSet presAssocID="{83584AA4-432B-479A-BE92-2A0193946912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39463FB-5E05-430E-8FF1-7FA6E4A4C6EC}" type="pres">
      <dgm:prSet presAssocID="{83584AA4-432B-479A-BE92-2A0193946912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AEC3366-5F84-483A-8DCD-1316FAA7B8CD}" type="pres">
      <dgm:prSet presAssocID="{8FC16BAD-D934-4364-A4D3-8563BD3402D7}" presName="sp" presStyleCnt="0"/>
      <dgm:spPr/>
    </dgm:pt>
    <dgm:pt modelId="{45A1C816-7C8E-421E-AE93-15982E458FF7}" type="pres">
      <dgm:prSet presAssocID="{801B1BF8-5785-4CEF-8CF5-5E8873CC3E70}" presName="composite" presStyleCnt="0"/>
      <dgm:spPr/>
    </dgm:pt>
    <dgm:pt modelId="{8E02DC67-3085-4250-A5CC-2F473E634252}" type="pres">
      <dgm:prSet presAssocID="{801B1BF8-5785-4CEF-8CF5-5E8873CC3E70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1F1B8D5-EF1E-4F35-B29F-E82778E7DF56}" type="pres">
      <dgm:prSet presAssocID="{801B1BF8-5785-4CEF-8CF5-5E8873CC3E70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3242A6CA-EA39-4200-9AE8-E49CC174DE1D}" srcId="{85D08D8F-BD65-49F3-A191-04244ABB24B0}" destId="{DC666A8A-B404-476B-B52C-821B0C8B0769}" srcOrd="1" destOrd="0" parTransId="{9AA3C3F0-119B-4D75-9F0B-6CF1FEBB9A54}" sibTransId="{E8B3EC72-10A2-49E0-B037-E34F8C4AA7B6}"/>
    <dgm:cxn modelId="{6846D0DF-9CB1-44C4-8B73-73DFA0A8517E}" srcId="{801B1BF8-5785-4CEF-8CF5-5E8873CC3E70}" destId="{AC2893AF-AB83-4160-BD56-F0899639D359}" srcOrd="0" destOrd="0" parTransId="{53965C2B-3815-4EE9-99E2-54104B8AF879}" sibTransId="{A366B046-6931-4F8E-9269-8A86AEA66C5F}"/>
    <dgm:cxn modelId="{41D329E3-D385-4FCE-94FD-F2FA5E1892FA}" srcId="{DC666A8A-B404-476B-B52C-821B0C8B0769}" destId="{A589100F-588B-44D2-A2C2-80482596CB90}" srcOrd="0" destOrd="0" parTransId="{A78C9A1B-EFD4-4129-8EFD-E04181EA68EC}" sibTransId="{E90BC9E2-00C2-4701-A39F-ACF31AFCEF58}"/>
    <dgm:cxn modelId="{7ED19D11-B4E6-4B60-AC6B-C5EA15E67263}" srcId="{85D08D8F-BD65-49F3-A191-04244ABB24B0}" destId="{801B1BF8-5785-4CEF-8CF5-5E8873CC3E70}" srcOrd="5" destOrd="0" parTransId="{A3171216-DF53-41CE-A63C-0A910F7ECECA}" sibTransId="{8518C2A1-1803-49C0-9388-57AF0570B724}"/>
    <dgm:cxn modelId="{5BBC28B8-CC52-49CE-8026-301BAD9852EF}" srcId="{85D08D8F-BD65-49F3-A191-04244ABB24B0}" destId="{9906BC24-3120-4779-B6F0-40BEB95417DF}" srcOrd="3" destOrd="0" parTransId="{1294D548-4A0F-421D-8052-A983A7629CBE}" sibTransId="{FBDCF52F-787B-4DA0-9FC0-FEB029A4FCB6}"/>
    <dgm:cxn modelId="{C1EFB57F-3835-4936-BC7B-423D4D009F78}" srcId="{85D08D8F-BD65-49F3-A191-04244ABB24B0}" destId="{25BE2E7B-0ED0-42DB-94AF-715E62D21A3E}" srcOrd="2" destOrd="0" parTransId="{800B3295-2DB9-4D9D-AAFA-CB0F04D8D15A}" sibTransId="{1C9BCD56-DF0C-4305-BE0D-B42414A445C9}"/>
    <dgm:cxn modelId="{031D9AE7-1012-42CF-920C-D146850FA59D}" type="presOf" srcId="{25BE2E7B-0ED0-42DB-94AF-715E62D21A3E}" destId="{5B768E8F-5ABF-4BD8-8ABE-2063F463C17C}" srcOrd="0" destOrd="0" presId="urn:microsoft.com/office/officeart/2005/8/layout/chevron2"/>
    <dgm:cxn modelId="{C355F65F-A6BA-4308-8598-2830473A8C21}" type="presOf" srcId="{4E8324F2-9F25-4791-A1F9-9553CCF76F02}" destId="{339463FB-5E05-430E-8FF1-7FA6E4A4C6EC}" srcOrd="0" destOrd="0" presId="urn:microsoft.com/office/officeart/2005/8/layout/chevron2"/>
    <dgm:cxn modelId="{6F9E85ED-9A4D-4D18-8D79-46CB16A28C15}" type="presOf" srcId="{801B1BF8-5785-4CEF-8CF5-5E8873CC3E70}" destId="{8E02DC67-3085-4250-A5CC-2F473E634252}" srcOrd="0" destOrd="0" presId="urn:microsoft.com/office/officeart/2005/8/layout/chevron2"/>
    <dgm:cxn modelId="{20607556-9EBE-4CD5-84CB-8E265A19730F}" type="presOf" srcId="{83584AA4-432B-479A-BE92-2A0193946912}" destId="{FFB575B6-20BF-4CDF-A5A5-B18A98932608}" srcOrd="0" destOrd="0" presId="urn:microsoft.com/office/officeart/2005/8/layout/chevron2"/>
    <dgm:cxn modelId="{AC274F5B-B2F0-44A0-A8A4-F62608B775D5}" srcId="{85D08D8F-BD65-49F3-A191-04244ABB24B0}" destId="{83584AA4-432B-479A-BE92-2A0193946912}" srcOrd="4" destOrd="0" parTransId="{A4466238-7FF2-4540-8883-28353D2FE65C}" sibTransId="{8FC16BAD-D934-4364-A4D3-8563BD3402D7}"/>
    <dgm:cxn modelId="{3A42972F-CEB6-463E-9C4F-47ADFB7F9F1A}" type="presOf" srcId="{FC705268-40C5-4D45-A26E-DE100890FAAB}" destId="{B430AC9D-6175-49B0-8F6B-18FF542C2DD2}" srcOrd="0" destOrd="0" presId="urn:microsoft.com/office/officeart/2005/8/layout/chevron2"/>
    <dgm:cxn modelId="{B8F6BFCF-A796-46DA-B8C4-0DADEF7ED2D0}" type="presOf" srcId="{85D08D8F-BD65-49F3-A191-04244ABB24B0}" destId="{DBE8FF21-6495-4A55-85E6-991C89E71BAD}" srcOrd="0" destOrd="0" presId="urn:microsoft.com/office/officeart/2005/8/layout/chevron2"/>
    <dgm:cxn modelId="{59829C2D-C0D0-47DC-A649-620E130E54D3}" type="presOf" srcId="{9906BC24-3120-4779-B6F0-40BEB95417DF}" destId="{9509DAC2-3DC9-430D-9B8A-4CDB12BE4B67}" srcOrd="0" destOrd="0" presId="urn:microsoft.com/office/officeart/2005/8/layout/chevron2"/>
    <dgm:cxn modelId="{74F9F388-DAE4-4097-9D65-4C18F0160321}" srcId="{85D08D8F-BD65-49F3-A191-04244ABB24B0}" destId="{FC705268-40C5-4D45-A26E-DE100890FAAB}" srcOrd="0" destOrd="0" parTransId="{A59FC424-F9E6-4FE9-8D01-06DDDFB7764C}" sibTransId="{1A8784FC-3071-4CFE-8FDC-F0BF77E27B10}"/>
    <dgm:cxn modelId="{A9BDA4DC-B118-430D-B8B5-A16A113624AE}" srcId="{9906BC24-3120-4779-B6F0-40BEB95417DF}" destId="{6C3C53AC-0C57-4E22-999D-4A60E0246559}" srcOrd="0" destOrd="0" parTransId="{29EFAFB1-C203-4062-B2FE-9CB5F7F44DF3}" sibTransId="{35EDB4DF-3F47-4D3D-B72B-22DD2FF9E289}"/>
    <dgm:cxn modelId="{A861818F-3610-4C69-B71D-E49751301C29}" type="presOf" srcId="{941EBE88-9BDF-4B69-8040-6584147573AA}" destId="{0FC06D93-C994-4886-8FD8-994E9F3FB1AB}" srcOrd="0" destOrd="0" presId="urn:microsoft.com/office/officeart/2005/8/layout/chevron2"/>
    <dgm:cxn modelId="{967F259C-FD8A-4F4B-9FAF-61E62942B833}" type="presOf" srcId="{A589100F-588B-44D2-A2C2-80482596CB90}" destId="{CA855073-2878-4F1F-A991-3E02892D89A5}" srcOrd="0" destOrd="0" presId="urn:microsoft.com/office/officeart/2005/8/layout/chevron2"/>
    <dgm:cxn modelId="{24AE43EA-6B50-4F12-95E5-8AE478107177}" type="presOf" srcId="{6C3C53AC-0C57-4E22-999D-4A60E0246559}" destId="{15710D8B-62E0-4717-A7A1-7FB9FFF96FC1}" srcOrd="0" destOrd="0" presId="urn:microsoft.com/office/officeart/2005/8/layout/chevron2"/>
    <dgm:cxn modelId="{040F906C-B2BC-4819-B35E-655160C782EE}" srcId="{FC705268-40C5-4D45-A26E-DE100890FAAB}" destId="{941EBE88-9BDF-4B69-8040-6584147573AA}" srcOrd="0" destOrd="0" parTransId="{7047CD6D-D6F4-4750-BB97-F6BCD7406103}" sibTransId="{82019F94-959D-4E4A-9B35-9E15BB850030}"/>
    <dgm:cxn modelId="{5DD87415-9507-4DF2-8077-857A98A7A525}" srcId="{83584AA4-432B-479A-BE92-2A0193946912}" destId="{4E8324F2-9F25-4791-A1F9-9553CCF76F02}" srcOrd="0" destOrd="0" parTransId="{4FA68CAB-007C-455C-86B7-02343F870421}" sibTransId="{7563181A-3133-49D8-B787-116192C8B1D0}"/>
    <dgm:cxn modelId="{153BE67F-24AB-46D0-8B26-301235932997}" srcId="{25BE2E7B-0ED0-42DB-94AF-715E62D21A3E}" destId="{9F94579B-241E-40BC-8C1E-0A2E9811A514}" srcOrd="0" destOrd="0" parTransId="{2BCC0568-0743-459A-9676-E038846510E9}" sibTransId="{C1E8FBA9-8FB3-4875-AC2D-E21BE8306504}"/>
    <dgm:cxn modelId="{E934E49B-7AF6-4359-9BBA-B4A45745BD5F}" type="presOf" srcId="{9F94579B-241E-40BC-8C1E-0A2E9811A514}" destId="{688D0EDD-EDA9-4B7F-975F-3DF86126C059}" srcOrd="0" destOrd="0" presId="urn:microsoft.com/office/officeart/2005/8/layout/chevron2"/>
    <dgm:cxn modelId="{55E89F13-8B3F-47DB-B7B8-A8ECA5D5BA5B}" type="presOf" srcId="{DC666A8A-B404-476B-B52C-821B0C8B0769}" destId="{14898B1A-D942-448E-8856-E95D2ADBD595}" srcOrd="0" destOrd="0" presId="urn:microsoft.com/office/officeart/2005/8/layout/chevron2"/>
    <dgm:cxn modelId="{221217B2-24F6-4769-957E-A77BAC3A8D78}" type="presOf" srcId="{AC2893AF-AB83-4160-BD56-F0899639D359}" destId="{A1F1B8D5-EF1E-4F35-B29F-E82778E7DF56}" srcOrd="0" destOrd="0" presId="urn:microsoft.com/office/officeart/2005/8/layout/chevron2"/>
    <dgm:cxn modelId="{B29A3FA1-56C6-4992-9207-E225A157D26B}" type="presParOf" srcId="{DBE8FF21-6495-4A55-85E6-991C89E71BAD}" destId="{7FF76A5C-5A38-49F8-B362-2363705A69F5}" srcOrd="0" destOrd="0" presId="urn:microsoft.com/office/officeart/2005/8/layout/chevron2"/>
    <dgm:cxn modelId="{3C43DBCE-A936-4FCD-B5D3-8884C7C2A087}" type="presParOf" srcId="{7FF76A5C-5A38-49F8-B362-2363705A69F5}" destId="{B430AC9D-6175-49B0-8F6B-18FF542C2DD2}" srcOrd="0" destOrd="0" presId="urn:microsoft.com/office/officeart/2005/8/layout/chevron2"/>
    <dgm:cxn modelId="{9932BE54-E199-4338-83E4-DE790052A2F7}" type="presParOf" srcId="{7FF76A5C-5A38-49F8-B362-2363705A69F5}" destId="{0FC06D93-C994-4886-8FD8-994E9F3FB1AB}" srcOrd="1" destOrd="0" presId="urn:microsoft.com/office/officeart/2005/8/layout/chevron2"/>
    <dgm:cxn modelId="{BC031FF0-6564-4873-82D5-F4526DF6480F}" type="presParOf" srcId="{DBE8FF21-6495-4A55-85E6-991C89E71BAD}" destId="{8497E49D-96D9-4570-BC41-D6179EF3C3B7}" srcOrd="1" destOrd="0" presId="urn:microsoft.com/office/officeart/2005/8/layout/chevron2"/>
    <dgm:cxn modelId="{D057DE76-4EFD-4CC7-8F3F-0A810B84AF68}" type="presParOf" srcId="{DBE8FF21-6495-4A55-85E6-991C89E71BAD}" destId="{A1AEAFF9-7354-4DDB-A942-ED97A817FAC4}" srcOrd="2" destOrd="0" presId="urn:microsoft.com/office/officeart/2005/8/layout/chevron2"/>
    <dgm:cxn modelId="{AB54FD0E-29C2-466B-8042-6AD8C41CE761}" type="presParOf" srcId="{A1AEAFF9-7354-4DDB-A942-ED97A817FAC4}" destId="{14898B1A-D942-448E-8856-E95D2ADBD595}" srcOrd="0" destOrd="0" presId="urn:microsoft.com/office/officeart/2005/8/layout/chevron2"/>
    <dgm:cxn modelId="{F65C4DCB-048A-4314-9BFA-9AB9A8A114E7}" type="presParOf" srcId="{A1AEAFF9-7354-4DDB-A942-ED97A817FAC4}" destId="{CA855073-2878-4F1F-A991-3E02892D89A5}" srcOrd="1" destOrd="0" presId="urn:microsoft.com/office/officeart/2005/8/layout/chevron2"/>
    <dgm:cxn modelId="{9043A301-F507-48C4-9ED5-61969A9A1988}" type="presParOf" srcId="{DBE8FF21-6495-4A55-85E6-991C89E71BAD}" destId="{A7920303-86F1-4DAE-9449-9B9B61031E51}" srcOrd="3" destOrd="0" presId="urn:microsoft.com/office/officeart/2005/8/layout/chevron2"/>
    <dgm:cxn modelId="{258E0C08-EF03-4C66-9677-D6E31671EBA7}" type="presParOf" srcId="{DBE8FF21-6495-4A55-85E6-991C89E71BAD}" destId="{CB4C3743-72F4-4C97-9A9F-E14910CB1A33}" srcOrd="4" destOrd="0" presId="urn:microsoft.com/office/officeart/2005/8/layout/chevron2"/>
    <dgm:cxn modelId="{42F3F7B3-DEB8-470E-8BD1-27A14DE68287}" type="presParOf" srcId="{CB4C3743-72F4-4C97-9A9F-E14910CB1A33}" destId="{5B768E8F-5ABF-4BD8-8ABE-2063F463C17C}" srcOrd="0" destOrd="0" presId="urn:microsoft.com/office/officeart/2005/8/layout/chevron2"/>
    <dgm:cxn modelId="{AB3ECF96-5B28-4AA3-85DE-99D72BF33B59}" type="presParOf" srcId="{CB4C3743-72F4-4C97-9A9F-E14910CB1A33}" destId="{688D0EDD-EDA9-4B7F-975F-3DF86126C059}" srcOrd="1" destOrd="0" presId="urn:microsoft.com/office/officeart/2005/8/layout/chevron2"/>
    <dgm:cxn modelId="{600EBF35-81D7-4155-A261-807D5647192B}" type="presParOf" srcId="{DBE8FF21-6495-4A55-85E6-991C89E71BAD}" destId="{A3CD9ABE-F807-426B-8EE4-0BEDE03714F3}" srcOrd="5" destOrd="0" presId="urn:microsoft.com/office/officeart/2005/8/layout/chevron2"/>
    <dgm:cxn modelId="{6A099660-45C4-4245-9547-356CE6C1DC40}" type="presParOf" srcId="{DBE8FF21-6495-4A55-85E6-991C89E71BAD}" destId="{A08A7C74-EBCC-41C3-A801-8F0E23C7772A}" srcOrd="6" destOrd="0" presId="urn:microsoft.com/office/officeart/2005/8/layout/chevron2"/>
    <dgm:cxn modelId="{4224927E-65CA-4149-ABF3-D3F08D6A5E81}" type="presParOf" srcId="{A08A7C74-EBCC-41C3-A801-8F0E23C7772A}" destId="{9509DAC2-3DC9-430D-9B8A-4CDB12BE4B67}" srcOrd="0" destOrd="0" presId="urn:microsoft.com/office/officeart/2005/8/layout/chevron2"/>
    <dgm:cxn modelId="{50CB0FAB-11E0-4236-9438-3B8E71CCB0D0}" type="presParOf" srcId="{A08A7C74-EBCC-41C3-A801-8F0E23C7772A}" destId="{15710D8B-62E0-4717-A7A1-7FB9FFF96FC1}" srcOrd="1" destOrd="0" presId="urn:microsoft.com/office/officeart/2005/8/layout/chevron2"/>
    <dgm:cxn modelId="{87A4EC07-B085-43D4-8231-F8299489A689}" type="presParOf" srcId="{DBE8FF21-6495-4A55-85E6-991C89E71BAD}" destId="{825DA2CB-7B8A-4769-A809-ECE14057B81A}" srcOrd="7" destOrd="0" presId="urn:microsoft.com/office/officeart/2005/8/layout/chevron2"/>
    <dgm:cxn modelId="{E609CEDD-121B-4881-93B4-3E2058A9B75D}" type="presParOf" srcId="{DBE8FF21-6495-4A55-85E6-991C89E71BAD}" destId="{6EDFD704-35AC-4172-9AEF-DE3C14FC0A46}" srcOrd="8" destOrd="0" presId="urn:microsoft.com/office/officeart/2005/8/layout/chevron2"/>
    <dgm:cxn modelId="{5647083B-22C8-4C10-B37E-C13678767940}" type="presParOf" srcId="{6EDFD704-35AC-4172-9AEF-DE3C14FC0A46}" destId="{FFB575B6-20BF-4CDF-A5A5-B18A98932608}" srcOrd="0" destOrd="0" presId="urn:microsoft.com/office/officeart/2005/8/layout/chevron2"/>
    <dgm:cxn modelId="{2A33D8F0-6A6E-4F2A-B305-5AE20741DD95}" type="presParOf" srcId="{6EDFD704-35AC-4172-9AEF-DE3C14FC0A46}" destId="{339463FB-5E05-430E-8FF1-7FA6E4A4C6EC}" srcOrd="1" destOrd="0" presId="urn:microsoft.com/office/officeart/2005/8/layout/chevron2"/>
    <dgm:cxn modelId="{3E256041-F69B-447D-B072-BD0E92ACDFE5}" type="presParOf" srcId="{DBE8FF21-6495-4A55-85E6-991C89E71BAD}" destId="{FAEC3366-5F84-483A-8DCD-1316FAA7B8CD}" srcOrd="9" destOrd="0" presId="urn:microsoft.com/office/officeart/2005/8/layout/chevron2"/>
    <dgm:cxn modelId="{3AB8F80F-4C21-4CDE-8744-FB3CCB982909}" type="presParOf" srcId="{DBE8FF21-6495-4A55-85E6-991C89E71BAD}" destId="{45A1C816-7C8E-421E-AE93-15982E458FF7}" srcOrd="10" destOrd="0" presId="urn:microsoft.com/office/officeart/2005/8/layout/chevron2"/>
    <dgm:cxn modelId="{0D528010-032F-4E6F-9DDF-B0D1D242637F}" type="presParOf" srcId="{45A1C816-7C8E-421E-AE93-15982E458FF7}" destId="{8E02DC67-3085-4250-A5CC-2F473E634252}" srcOrd="0" destOrd="0" presId="urn:microsoft.com/office/officeart/2005/8/layout/chevron2"/>
    <dgm:cxn modelId="{F0A4094D-A418-4FD6-AAB9-245CF43C4906}" type="presParOf" srcId="{45A1C816-7C8E-421E-AE93-15982E458FF7}" destId="{A1F1B8D5-EF1E-4F35-B29F-E82778E7DF5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D2D54-6EE6-4EBA-AC85-D8FF7FACCA72}">
      <dsp:nvSpPr>
        <dsp:cNvPr id="0" name=""/>
        <dsp:cNvSpPr/>
      </dsp:nvSpPr>
      <dsp:spPr>
        <a:xfrm>
          <a:off x="11007623" y="-951869"/>
          <a:ext cx="7406466" cy="7406466"/>
        </a:xfrm>
        <a:prstGeom prst="blockArc">
          <a:avLst>
            <a:gd name="adj1" fmla="val 8100000"/>
            <a:gd name="adj2" fmla="val 13500000"/>
            <a:gd name="adj3" fmla="val 29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C4FCD-7751-489A-9E47-4293B72577BE}">
      <dsp:nvSpPr>
        <dsp:cNvPr id="0" name=""/>
        <dsp:cNvSpPr/>
      </dsp:nvSpPr>
      <dsp:spPr>
        <a:xfrm>
          <a:off x="77909" y="423049"/>
          <a:ext cx="11494258" cy="84653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71941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חזרה על מחשבים ותוכנות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09" y="423049"/>
        <a:ext cx="11494258" cy="846539"/>
      </dsp:txXfrm>
    </dsp:sp>
    <dsp:sp modelId="{51872452-FBA0-4790-B3A5-F7FC119DF332}">
      <dsp:nvSpPr>
        <dsp:cNvPr id="0" name=""/>
        <dsp:cNvSpPr/>
      </dsp:nvSpPr>
      <dsp:spPr>
        <a:xfrm>
          <a:off x="11043080" y="317232"/>
          <a:ext cx="1058174" cy="10581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CF57C4-8A92-4C00-9889-703E773FE28B}">
      <dsp:nvSpPr>
        <dsp:cNvPr id="0" name=""/>
        <dsp:cNvSpPr/>
      </dsp:nvSpPr>
      <dsp:spPr>
        <a:xfrm>
          <a:off x="77909" y="1693079"/>
          <a:ext cx="11008917" cy="84653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71941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הרצת תרגיל במאמן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09" y="1693079"/>
        <a:ext cx="11008917" cy="846539"/>
      </dsp:txXfrm>
    </dsp:sp>
    <dsp:sp modelId="{0FC60615-D6F0-438D-8B94-B6D16C78F9BC}">
      <dsp:nvSpPr>
        <dsp:cNvPr id="0" name=""/>
        <dsp:cNvSpPr/>
      </dsp:nvSpPr>
      <dsp:spPr>
        <a:xfrm>
          <a:off x="10557739" y="1587261"/>
          <a:ext cx="1058174" cy="10581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0F0642-7B45-4EDF-983D-AA447ED3B08A}">
      <dsp:nvSpPr>
        <dsp:cNvPr id="0" name=""/>
        <dsp:cNvSpPr/>
      </dsp:nvSpPr>
      <dsp:spPr>
        <a:xfrm>
          <a:off x="77909" y="2963108"/>
          <a:ext cx="11008917" cy="84653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71941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היכרות עם מחולל זירה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09" y="2963108"/>
        <a:ext cx="11008917" cy="846539"/>
      </dsp:txXfrm>
    </dsp:sp>
    <dsp:sp modelId="{7814424C-64AC-4F81-B228-873379419517}">
      <dsp:nvSpPr>
        <dsp:cNvPr id="0" name=""/>
        <dsp:cNvSpPr/>
      </dsp:nvSpPr>
      <dsp:spPr>
        <a:xfrm>
          <a:off x="10557739" y="2857291"/>
          <a:ext cx="1058174" cy="10581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022E6B-3980-4F9F-B1E7-5F29D735C898}">
      <dsp:nvSpPr>
        <dsp:cNvPr id="0" name=""/>
        <dsp:cNvSpPr/>
      </dsp:nvSpPr>
      <dsp:spPr>
        <a:xfrm>
          <a:off x="77909" y="4233138"/>
          <a:ext cx="11494258" cy="84653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71941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הדגמה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09" y="4233138"/>
        <a:ext cx="11494258" cy="846539"/>
      </dsp:txXfrm>
    </dsp:sp>
    <dsp:sp modelId="{73AD0C99-C072-44AD-B261-EAF09CB6EFA1}">
      <dsp:nvSpPr>
        <dsp:cNvPr id="0" name=""/>
        <dsp:cNvSpPr/>
      </dsp:nvSpPr>
      <dsp:spPr>
        <a:xfrm>
          <a:off x="11043080" y="4127321"/>
          <a:ext cx="1058174" cy="10581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0AC9D-6175-49B0-8F6B-18FF542C2DD2}">
      <dsp:nvSpPr>
        <dsp:cNvPr id="0" name=""/>
        <dsp:cNvSpPr/>
      </dsp:nvSpPr>
      <dsp:spPr>
        <a:xfrm rot="5400000">
          <a:off x="-134919" y="140040"/>
          <a:ext cx="899460" cy="6296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kern="1200" dirty="0">
              <a:latin typeface="David" panose="020E0502060401010101" pitchFamily="34" charset="-79"/>
              <a:cs typeface="David" panose="020E0502060401010101" pitchFamily="34" charset="-79"/>
            </a:rPr>
            <a:t>מגש</a:t>
          </a:r>
        </a:p>
      </dsp:txBody>
      <dsp:txXfrm rot="-5400000">
        <a:off x="0" y="319932"/>
        <a:ext cx="629622" cy="269838"/>
      </dsp:txXfrm>
    </dsp:sp>
    <dsp:sp modelId="{0FC06D93-C994-4886-8FD8-994E9F3FB1AB}">
      <dsp:nvSpPr>
        <dsp:cNvPr id="0" name=""/>
        <dsp:cNvSpPr/>
      </dsp:nvSpPr>
      <dsp:spPr>
        <a:xfrm rot="5400000">
          <a:off x="5237001" y="-4602257"/>
          <a:ext cx="584956" cy="97997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r" defTabSz="1644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3700" kern="1200" dirty="0">
              <a:latin typeface="David" panose="020E0502060401010101" pitchFamily="34" charset="-79"/>
              <a:cs typeface="David" panose="020E0502060401010101" pitchFamily="34" charset="-79"/>
            </a:rPr>
            <a:t>לעלות </a:t>
          </a:r>
          <a:r>
            <a:rPr lang="en-US" sz="3700" kern="1200" dirty="0">
              <a:latin typeface="David" panose="020E0502060401010101" pitchFamily="34" charset="-79"/>
              <a:cs typeface="David" panose="020E0502060401010101" pitchFamily="34" charset="-79"/>
            </a:rPr>
            <a:t>PULL UP</a:t>
          </a:r>
          <a:r>
            <a:rPr lang="he-IL" sz="3700" kern="1200" dirty="0">
              <a:latin typeface="David" panose="020E0502060401010101" pitchFamily="34" charset="-79"/>
              <a:cs typeface="David" panose="020E0502060401010101" pitchFamily="34" charset="-79"/>
            </a:rPr>
            <a:t> ולהדליק את המגש ולחכות כ 2 דק'</a:t>
          </a:r>
        </a:p>
      </dsp:txBody>
      <dsp:txXfrm rot="-5400000">
        <a:off x="629623" y="33676"/>
        <a:ext cx="9771159" cy="527846"/>
      </dsp:txXfrm>
    </dsp:sp>
    <dsp:sp modelId="{14898B1A-D942-448E-8856-E95D2ADBD595}">
      <dsp:nvSpPr>
        <dsp:cNvPr id="0" name=""/>
        <dsp:cNvSpPr/>
      </dsp:nvSpPr>
      <dsp:spPr>
        <a:xfrm rot="5400000">
          <a:off x="-134919" y="941511"/>
          <a:ext cx="899460" cy="6296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David" panose="020E0502060401010101" pitchFamily="34" charset="-79"/>
              <a:cs typeface="David" panose="020E0502060401010101" pitchFamily="34" charset="-79"/>
            </a:rPr>
            <a:t>STU</a:t>
          </a:r>
          <a:endParaRPr lang="he-IL" sz="21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5400000">
        <a:off x="0" y="1121403"/>
        <a:ext cx="629622" cy="269838"/>
      </dsp:txXfrm>
    </dsp:sp>
    <dsp:sp modelId="{CA855073-2878-4F1F-A991-3E02892D89A5}">
      <dsp:nvSpPr>
        <dsp:cNvPr id="0" name=""/>
        <dsp:cNvSpPr/>
      </dsp:nvSpPr>
      <dsp:spPr>
        <a:xfrm rot="5400000">
          <a:off x="5237155" y="-3800940"/>
          <a:ext cx="584649" cy="97997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r" defTabSz="1644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3700" kern="1200" dirty="0">
              <a:latin typeface="David" panose="020E0502060401010101" pitchFamily="34" charset="-79"/>
              <a:cs typeface="David" panose="020E0502060401010101" pitchFamily="34" charset="-79"/>
            </a:rPr>
            <a:t>לחיצה על החץ הירוק במחשב ה </a:t>
          </a:r>
          <a:r>
            <a:rPr lang="en-US" sz="3700" kern="1200" dirty="0">
              <a:latin typeface="David" panose="020E0502060401010101" pitchFamily="34" charset="-79"/>
              <a:cs typeface="David" panose="020E0502060401010101" pitchFamily="34" charset="-79"/>
            </a:rPr>
            <a:t>STU</a:t>
          </a:r>
          <a:endParaRPr lang="he-IL" sz="37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5400000">
        <a:off x="629623" y="835132"/>
        <a:ext cx="9771174" cy="527569"/>
      </dsp:txXfrm>
    </dsp:sp>
    <dsp:sp modelId="{5B768E8F-5ABF-4BD8-8ABE-2063F463C17C}">
      <dsp:nvSpPr>
        <dsp:cNvPr id="0" name=""/>
        <dsp:cNvSpPr/>
      </dsp:nvSpPr>
      <dsp:spPr>
        <a:xfrm rot="5400000">
          <a:off x="-134919" y="1742981"/>
          <a:ext cx="899460" cy="6296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100" kern="1200" dirty="0">
              <a:latin typeface="David" panose="020E0502060401010101" pitchFamily="34" charset="-79"/>
              <a:cs typeface="David" panose="020E0502060401010101" pitchFamily="34" charset="-79"/>
            </a:rPr>
            <a:t>מגש</a:t>
          </a:r>
        </a:p>
      </dsp:txBody>
      <dsp:txXfrm rot="-5400000">
        <a:off x="0" y="1922873"/>
        <a:ext cx="629622" cy="269838"/>
      </dsp:txXfrm>
    </dsp:sp>
    <dsp:sp modelId="{688D0EDD-EDA9-4B7F-975F-3DF86126C059}">
      <dsp:nvSpPr>
        <dsp:cNvPr id="0" name=""/>
        <dsp:cNvSpPr/>
      </dsp:nvSpPr>
      <dsp:spPr>
        <a:xfrm rot="5400000">
          <a:off x="5237155" y="-2999469"/>
          <a:ext cx="584649" cy="97997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r" defTabSz="1644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3700" kern="1200" dirty="0">
              <a:latin typeface="David" panose="020E0502060401010101" pitchFamily="34" charset="-79"/>
              <a:cs typeface="David" panose="020E0502060401010101" pitchFamily="34" charset="-79"/>
            </a:rPr>
            <a:t>להכניס סיסמא </a:t>
          </a:r>
          <a:r>
            <a:rPr lang="en-US" sz="3700" kern="1200" dirty="0">
              <a:latin typeface="David" panose="020E0502060401010101" pitchFamily="34" charset="-79"/>
              <a:cs typeface="David" panose="020E0502060401010101" pitchFamily="34" charset="-79"/>
            </a:rPr>
            <a:t>OP</a:t>
          </a:r>
          <a:r>
            <a:rPr lang="he-IL" sz="3700" kern="1200" dirty="0">
              <a:latin typeface="David" panose="020E0502060401010101" pitchFamily="34" charset="-79"/>
              <a:cs typeface="David" panose="020E0502060401010101" pitchFamily="34" charset="-79"/>
            </a:rPr>
            <a:t> במגש.</a:t>
          </a:r>
        </a:p>
      </dsp:txBody>
      <dsp:txXfrm rot="-5400000">
        <a:off x="629623" y="1636603"/>
        <a:ext cx="9771174" cy="527569"/>
      </dsp:txXfrm>
    </dsp:sp>
    <dsp:sp modelId="{9509DAC2-3DC9-430D-9B8A-4CDB12BE4B67}">
      <dsp:nvSpPr>
        <dsp:cNvPr id="0" name=""/>
        <dsp:cNvSpPr/>
      </dsp:nvSpPr>
      <dsp:spPr>
        <a:xfrm rot="5400000">
          <a:off x="-134919" y="2544452"/>
          <a:ext cx="899460" cy="6296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David" panose="020E0502060401010101" pitchFamily="34" charset="-79"/>
              <a:cs typeface="David" panose="020E0502060401010101" pitchFamily="34" charset="-79"/>
            </a:rPr>
            <a:t>INST</a:t>
          </a:r>
          <a:endParaRPr lang="he-IL" sz="21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5400000">
        <a:off x="0" y="2724344"/>
        <a:ext cx="629622" cy="269838"/>
      </dsp:txXfrm>
    </dsp:sp>
    <dsp:sp modelId="{15710D8B-62E0-4717-A7A1-7FB9FFF96FC1}">
      <dsp:nvSpPr>
        <dsp:cNvPr id="0" name=""/>
        <dsp:cNvSpPr/>
      </dsp:nvSpPr>
      <dsp:spPr>
        <a:xfrm rot="5400000">
          <a:off x="5237155" y="-2197999"/>
          <a:ext cx="584649" cy="97997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r" defTabSz="1644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3700" kern="1200" dirty="0">
              <a:latin typeface="David" panose="020E0502060401010101" pitchFamily="34" charset="-79"/>
              <a:cs typeface="David" panose="020E0502060401010101" pitchFamily="34" charset="-79"/>
            </a:rPr>
            <a:t>להכניס סיסמא </a:t>
          </a:r>
          <a:r>
            <a:rPr lang="en-US" sz="3700" kern="1200" dirty="0">
              <a:latin typeface="David" panose="020E0502060401010101" pitchFamily="34" charset="-79"/>
              <a:cs typeface="David" panose="020E0502060401010101" pitchFamily="34" charset="-79"/>
            </a:rPr>
            <a:t>IN</a:t>
          </a:r>
          <a:r>
            <a:rPr lang="he-IL" sz="3700" kern="1200" dirty="0">
              <a:latin typeface="David" panose="020E0502060401010101" pitchFamily="34" charset="-79"/>
              <a:cs typeface="David" panose="020E0502060401010101" pitchFamily="34" charset="-79"/>
            </a:rPr>
            <a:t> באפליקציית </a:t>
          </a:r>
          <a:r>
            <a:rPr lang="en-US" sz="3700" kern="1200" dirty="0">
              <a:latin typeface="David" panose="020E0502060401010101" pitchFamily="34" charset="-79"/>
              <a:cs typeface="David" panose="020E0502060401010101" pitchFamily="34" charset="-79"/>
            </a:rPr>
            <a:t>instructor</a:t>
          </a:r>
          <a:endParaRPr lang="he-IL" sz="37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5400000">
        <a:off x="629623" y="2438073"/>
        <a:ext cx="9771174" cy="527569"/>
      </dsp:txXfrm>
    </dsp:sp>
    <dsp:sp modelId="{FFB575B6-20BF-4CDF-A5A5-B18A98932608}">
      <dsp:nvSpPr>
        <dsp:cNvPr id="0" name=""/>
        <dsp:cNvSpPr/>
      </dsp:nvSpPr>
      <dsp:spPr>
        <a:xfrm rot="5400000">
          <a:off x="-134919" y="3345923"/>
          <a:ext cx="899460" cy="6296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David" panose="020E0502060401010101" pitchFamily="34" charset="-79"/>
              <a:cs typeface="David" panose="020E0502060401010101" pitchFamily="34" charset="-79"/>
            </a:rPr>
            <a:t>IOS</a:t>
          </a:r>
          <a:endParaRPr lang="he-IL" sz="21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5400000">
        <a:off x="0" y="3525815"/>
        <a:ext cx="629622" cy="269838"/>
      </dsp:txXfrm>
    </dsp:sp>
    <dsp:sp modelId="{339463FB-5E05-430E-8FF1-7FA6E4A4C6EC}">
      <dsp:nvSpPr>
        <dsp:cNvPr id="0" name=""/>
        <dsp:cNvSpPr/>
      </dsp:nvSpPr>
      <dsp:spPr>
        <a:xfrm rot="5400000">
          <a:off x="5237155" y="-1396528"/>
          <a:ext cx="584649" cy="97997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r" defTabSz="1644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3700" kern="1200" dirty="0">
              <a:latin typeface="David" panose="020E0502060401010101" pitchFamily="34" charset="-79"/>
              <a:cs typeface="David" panose="020E0502060401010101" pitchFamily="34" charset="-79"/>
            </a:rPr>
            <a:t>להעלות את המחולל, להריץ ולהפעיל תרגיל</a:t>
          </a:r>
        </a:p>
      </dsp:txBody>
      <dsp:txXfrm rot="-5400000">
        <a:off x="629623" y="3239544"/>
        <a:ext cx="9771174" cy="527569"/>
      </dsp:txXfrm>
    </dsp:sp>
    <dsp:sp modelId="{8E02DC67-3085-4250-A5CC-2F473E634252}">
      <dsp:nvSpPr>
        <dsp:cNvPr id="0" name=""/>
        <dsp:cNvSpPr/>
      </dsp:nvSpPr>
      <dsp:spPr>
        <a:xfrm rot="5400000">
          <a:off x="-134919" y="4147393"/>
          <a:ext cx="899460" cy="6296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David" panose="020E0502060401010101" pitchFamily="34" charset="-79"/>
              <a:cs typeface="David" panose="020E0502060401010101" pitchFamily="34" charset="-79"/>
            </a:rPr>
            <a:t>INST</a:t>
          </a:r>
          <a:endParaRPr lang="he-IL" sz="21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 rot="-5400000">
        <a:off x="0" y="4327285"/>
        <a:ext cx="629622" cy="269838"/>
      </dsp:txXfrm>
    </dsp:sp>
    <dsp:sp modelId="{A1F1B8D5-EF1E-4F35-B29F-E82778E7DF56}">
      <dsp:nvSpPr>
        <dsp:cNvPr id="0" name=""/>
        <dsp:cNvSpPr/>
      </dsp:nvSpPr>
      <dsp:spPr>
        <a:xfrm rot="5400000">
          <a:off x="5237155" y="-595057"/>
          <a:ext cx="584649" cy="97997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r" defTabSz="1644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3700" kern="1200" dirty="0">
              <a:latin typeface="David" panose="020E0502060401010101" pitchFamily="34" charset="-79"/>
              <a:cs typeface="David" panose="020E0502060401010101" pitchFamily="34" charset="-79"/>
            </a:rPr>
            <a:t>לוודא שהבסיס נתונים נטען ולטעון תרגיל</a:t>
          </a:r>
        </a:p>
      </dsp:txBody>
      <dsp:txXfrm rot="-5400000">
        <a:off x="629623" y="4041015"/>
        <a:ext cx="9771174" cy="527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AE2F5-3DAA-4A3E-9FD5-6410F4555469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509B1-ABC0-4770-9FF2-5034C04D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32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60C3F-24E9-418B-85BC-F072A8D3B34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FBC93-1B35-4B2E-9F35-407A7D6E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46AD-6EF9-4A9F-A1C8-8072F3059B0A}" type="slidenum">
              <a:rPr lang="he-IL" smtClean="0"/>
              <a:pPr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311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46AD-6EF9-4A9F-A1C8-8072F3059B0A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4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46AD-6EF9-4A9F-A1C8-8072F3059B0A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898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000" b="1" dirty="0">
                <a:solidFill>
                  <a:srgbClr val="FFC000"/>
                </a:solidFill>
                <a:latin typeface="+mn-lt"/>
              </a:defRPr>
            </a:lvl1pPr>
          </a:lstStyle>
          <a:p>
            <a:pPr lvl="0" algn="ctr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 flipH="1">
            <a:off x="8689057" y="-1410369"/>
            <a:ext cx="4838043" cy="42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3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1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18CC6F-21C5-4C09-B765-894B6ADB973C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/>
          <p:nvPr userDrawn="1"/>
        </p:nvSpPr>
        <p:spPr>
          <a:xfrm flipH="1">
            <a:off x="3824963" y="149110"/>
            <a:ext cx="8391628" cy="648881"/>
          </a:xfrm>
          <a:custGeom>
            <a:avLst/>
            <a:gdLst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804248 w 6804248"/>
              <a:gd name="connsiteY2" fmla="*/ 309634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480157 w 6804248"/>
              <a:gd name="connsiteY2" fmla="*/ 3084769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711650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630628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688501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763929 w 6804248"/>
              <a:gd name="connsiteY0" fmla="*/ 0 h 3096344"/>
              <a:gd name="connsiteX1" fmla="*/ 6804248 w 6804248"/>
              <a:gd name="connsiteY1" fmla="*/ 0 h 3096344"/>
              <a:gd name="connsiteX2" fmla="*/ 6688501 w 6804248"/>
              <a:gd name="connsiteY2" fmla="*/ 3021864 h 3096344"/>
              <a:gd name="connsiteX3" fmla="*/ 0 w 6804248"/>
              <a:gd name="connsiteY3" fmla="*/ 3096344 h 3096344"/>
              <a:gd name="connsiteX4" fmla="*/ 763929 w 6804248"/>
              <a:gd name="connsiteY4" fmla="*/ 0 h 3096344"/>
              <a:gd name="connsiteX0" fmla="*/ 23149 w 6063468"/>
              <a:gd name="connsiteY0" fmla="*/ 0 h 3159249"/>
              <a:gd name="connsiteX1" fmla="*/ 6063468 w 6063468"/>
              <a:gd name="connsiteY1" fmla="*/ 0 h 3159249"/>
              <a:gd name="connsiteX2" fmla="*/ 5947721 w 6063468"/>
              <a:gd name="connsiteY2" fmla="*/ 3021864 h 3159249"/>
              <a:gd name="connsiteX3" fmla="*/ 0 w 6063468"/>
              <a:gd name="connsiteY3" fmla="*/ 3159249 h 3159249"/>
              <a:gd name="connsiteX4" fmla="*/ 23149 w 6063468"/>
              <a:gd name="connsiteY4" fmla="*/ 0 h 3159249"/>
              <a:gd name="connsiteX0" fmla="*/ 0 w 6040319"/>
              <a:gd name="connsiteY0" fmla="*/ 0 h 3159249"/>
              <a:gd name="connsiteX1" fmla="*/ 6040319 w 6040319"/>
              <a:gd name="connsiteY1" fmla="*/ 0 h 3159249"/>
              <a:gd name="connsiteX2" fmla="*/ 5924572 w 6040319"/>
              <a:gd name="connsiteY2" fmla="*/ 3021864 h 3159249"/>
              <a:gd name="connsiteX3" fmla="*/ 46299 w 6040319"/>
              <a:gd name="connsiteY3" fmla="*/ 3159249 h 3159249"/>
              <a:gd name="connsiteX4" fmla="*/ 0 w 6040319"/>
              <a:gd name="connsiteY4" fmla="*/ 0 h 3159249"/>
              <a:gd name="connsiteX0" fmla="*/ 0 w 5994020"/>
              <a:gd name="connsiteY0" fmla="*/ 0 h 3159249"/>
              <a:gd name="connsiteX1" fmla="*/ 5994020 w 5994020"/>
              <a:gd name="connsiteY1" fmla="*/ 0 h 3159249"/>
              <a:gd name="connsiteX2" fmla="*/ 5878273 w 5994020"/>
              <a:gd name="connsiteY2" fmla="*/ 3021864 h 3159249"/>
              <a:gd name="connsiteX3" fmla="*/ 0 w 5994020"/>
              <a:gd name="connsiteY3" fmla="*/ 3159249 h 3159249"/>
              <a:gd name="connsiteX4" fmla="*/ 0 w 5994020"/>
              <a:gd name="connsiteY4" fmla="*/ 0 h 3159249"/>
              <a:gd name="connsiteX0" fmla="*/ 0 w 5994020"/>
              <a:gd name="connsiteY0" fmla="*/ 0 h 3039988"/>
              <a:gd name="connsiteX1" fmla="*/ 5994020 w 5994020"/>
              <a:gd name="connsiteY1" fmla="*/ 0 h 3039988"/>
              <a:gd name="connsiteX2" fmla="*/ 5878273 w 5994020"/>
              <a:gd name="connsiteY2" fmla="*/ 3021864 h 3039988"/>
              <a:gd name="connsiteX3" fmla="*/ 21945 w 5994020"/>
              <a:gd name="connsiteY3" fmla="*/ 3039988 h 3039988"/>
              <a:gd name="connsiteX4" fmla="*/ 0 w 5994020"/>
              <a:gd name="connsiteY4" fmla="*/ 0 h 3039988"/>
              <a:gd name="connsiteX0" fmla="*/ 0 w 5994020"/>
              <a:gd name="connsiteY0" fmla="*/ 0 h 3039988"/>
              <a:gd name="connsiteX1" fmla="*/ 5994020 w 5994020"/>
              <a:gd name="connsiteY1" fmla="*/ 0 h 3039988"/>
              <a:gd name="connsiteX2" fmla="*/ 5897626 w 5994020"/>
              <a:gd name="connsiteY2" fmla="*/ 3021864 h 3039988"/>
              <a:gd name="connsiteX3" fmla="*/ 21945 w 5994020"/>
              <a:gd name="connsiteY3" fmla="*/ 3039988 h 3039988"/>
              <a:gd name="connsiteX4" fmla="*/ 0 w 5994020"/>
              <a:gd name="connsiteY4" fmla="*/ 0 h 3039988"/>
              <a:gd name="connsiteX0" fmla="*/ 0 w 5994020"/>
              <a:gd name="connsiteY0" fmla="*/ 0 h 3053134"/>
              <a:gd name="connsiteX1" fmla="*/ 5994020 w 5994020"/>
              <a:gd name="connsiteY1" fmla="*/ 0 h 3053134"/>
              <a:gd name="connsiteX2" fmla="*/ 5897626 w 5994020"/>
              <a:gd name="connsiteY2" fmla="*/ 3021864 h 3053134"/>
              <a:gd name="connsiteX3" fmla="*/ 5012 w 5994020"/>
              <a:gd name="connsiteY3" fmla="*/ 3053134 h 3053134"/>
              <a:gd name="connsiteX4" fmla="*/ 0 w 5994020"/>
              <a:gd name="connsiteY4" fmla="*/ 0 h 305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020" h="3053134">
                <a:moveTo>
                  <a:pt x="0" y="0"/>
                </a:moveTo>
                <a:lnTo>
                  <a:pt x="5994020" y="0"/>
                </a:lnTo>
                <a:lnTo>
                  <a:pt x="5897626" y="3021864"/>
                </a:lnTo>
                <a:lnTo>
                  <a:pt x="5012" y="3053134"/>
                </a:lnTo>
                <a:cubicBezTo>
                  <a:pt x="3341" y="2035423"/>
                  <a:pt x="1671" y="1017711"/>
                  <a:pt x="0" y="0"/>
                </a:cubicBezTo>
                <a:close/>
              </a:path>
            </a:pathLst>
          </a:custGeom>
          <a:solidFill>
            <a:srgbClr val="FEE00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1155" y="131856"/>
            <a:ext cx="8105108" cy="69215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39187" y="908055"/>
            <a:ext cx="11618383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dirty="0" smtClean="0"/>
              <a:t>Click to edit Master text styles </a:t>
            </a:r>
          </a:p>
          <a:p>
            <a:pPr lvl="1"/>
            <a:r>
              <a:rPr lang="en-US" altLang="he-IL" dirty="0" smtClean="0"/>
              <a:t>Second level</a:t>
            </a:r>
          </a:p>
          <a:p>
            <a:pPr lvl="2"/>
            <a:r>
              <a:rPr lang="en-US" altLang="he-IL" dirty="0" smtClean="0"/>
              <a:t>Third level</a:t>
            </a:r>
          </a:p>
          <a:p>
            <a:pPr lvl="3"/>
            <a:r>
              <a:rPr lang="en-US" altLang="he-IL" dirty="0" smtClean="0"/>
              <a:t>Fourth level</a:t>
            </a:r>
          </a:p>
          <a:p>
            <a:pPr lvl="4"/>
            <a:r>
              <a:rPr lang="en-US" altLang="he-IL" dirty="0" smtClean="0"/>
              <a:t>Fifth level</a:t>
            </a:r>
          </a:p>
          <a:p>
            <a:pPr lvl="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63273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0A2F8-BABF-4404-AB04-23D88D432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33" name="Rectangle 3432">
            <a:extLst>
              <a:ext uri="{FF2B5EF4-FFF2-40B4-BE49-F238E27FC236}">
                <a16:creationId xmlns:a16="http://schemas.microsoft.com/office/drawing/2014/main" id="{3BC1D637-8EF4-40F2-8FB7-BE454B5DE726}"/>
              </a:ext>
            </a:extLst>
          </p:cNvPr>
          <p:cNvSpPr/>
          <p:nvPr userDrawn="1"/>
        </p:nvSpPr>
        <p:spPr>
          <a:xfrm>
            <a:off x="907129" y="6541187"/>
            <a:ext cx="17043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Elbit Systems Proprietary</a:t>
            </a:r>
          </a:p>
        </p:txBody>
      </p:sp>
      <p:sp>
        <p:nvSpPr>
          <p:cNvPr id="3436" name="Rectangle 3435">
            <a:extLst>
              <a:ext uri="{FF2B5EF4-FFF2-40B4-BE49-F238E27FC236}">
                <a16:creationId xmlns:a16="http://schemas.microsoft.com/office/drawing/2014/main" id="{17CD8202-3BF5-47A2-8E3B-EC63F4123A46}"/>
              </a:ext>
            </a:extLst>
          </p:cNvPr>
          <p:cNvSpPr/>
          <p:nvPr userDrawn="1"/>
        </p:nvSpPr>
        <p:spPr>
          <a:xfrm flipV="1">
            <a:off x="0" y="6439029"/>
            <a:ext cx="2520000" cy="45719"/>
          </a:xfrm>
          <a:prstGeom prst="rect">
            <a:avLst/>
          </a:prstGeom>
          <a:solidFill>
            <a:srgbClr val="23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061DF7A-E71E-4AAD-9D54-3B456211627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912729" y="6050424"/>
            <a:ext cx="2694051" cy="369332"/>
          </a:xfrm>
        </p:spPr>
        <p:txBody>
          <a:bodyPr wrap="square" rIns="0" anchor="b" anchorCtr="0">
            <a:spAutoFit/>
          </a:bodyPr>
          <a:lstStyle>
            <a:lvl1pPr marL="0" indent="0" algn="r" rtl="1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78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54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32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09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e-IL" dirty="0"/>
              <a:t>הכנס כאן כותרת משנה</a:t>
            </a:r>
            <a:endParaRPr lang="en-US" dirty="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0AFF5DBF-5842-4086-9779-654C3CB90D31}"/>
              </a:ext>
            </a:extLst>
          </p:cNvPr>
          <p:cNvGrpSpPr/>
          <p:nvPr userDrawn="1"/>
        </p:nvGrpSpPr>
        <p:grpSpPr>
          <a:xfrm flipH="1">
            <a:off x="6035845" y="2902949"/>
            <a:ext cx="5565073" cy="71348"/>
            <a:chOff x="437741" y="2902949"/>
            <a:chExt cx="5565073" cy="7134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1136C5-0F46-40EA-81A4-CEB628DFB15D}"/>
                </a:ext>
              </a:extLst>
            </p:cNvPr>
            <p:cNvSpPr/>
            <p:nvPr userDrawn="1"/>
          </p:nvSpPr>
          <p:spPr>
            <a:xfrm>
              <a:off x="437741" y="2902949"/>
              <a:ext cx="2643084" cy="71348"/>
            </a:xfrm>
            <a:prstGeom prst="rect">
              <a:avLst/>
            </a:prstGeom>
            <a:solidFill>
              <a:srgbClr val="23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A99599-55AD-4504-B59A-3E2A713144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741" y="2974297"/>
              <a:ext cx="55650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BABD726-8729-4A22-986D-E22C78402114}"/>
              </a:ext>
            </a:extLst>
          </p:cNvPr>
          <p:cNvSpPr/>
          <p:nvPr userDrawn="1"/>
        </p:nvSpPr>
        <p:spPr>
          <a:xfrm flipV="1">
            <a:off x="9548915" y="6439029"/>
            <a:ext cx="2052000" cy="45719"/>
          </a:xfrm>
          <a:prstGeom prst="rect">
            <a:avLst/>
          </a:prstGeom>
          <a:solidFill>
            <a:srgbClr val="23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26D7E-C661-4016-B6D4-92F344BACF8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694915" y="2231407"/>
            <a:ext cx="9906000" cy="590931"/>
          </a:xfrm>
        </p:spPr>
        <p:txBody>
          <a:bodyPr wrap="square" anchor="b">
            <a:spAutoFit/>
          </a:bodyPr>
          <a:lstStyle>
            <a:lvl1pPr algn="r" rtl="1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e-IL" dirty="0"/>
              <a:t>הכנס כאן כותרת ראשית</a:t>
            </a:r>
            <a:endParaRPr lang="en-US" dirty="0"/>
          </a:p>
        </p:txBody>
      </p:sp>
      <p:pic>
        <p:nvPicPr>
          <p:cNvPr id="22" name="Picture 2" descr="\\esl\dfs\Graphica\MIF-SLSH\קבצים_גרפיים_של_אלביט_לא_למחוק\Logos_Fonts\new_logos_elbit\00_logo_elbit\לוגויים PNG\elbit_all_logos-04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360" y="4980603"/>
            <a:ext cx="2219395" cy="18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dp25910\Documents\Work\General\תבניות למצגות ומסמכים\2018\RAW\New Training &amp; Simulation 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9" y="5783708"/>
            <a:ext cx="714056" cy="5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905" y="1094108"/>
            <a:ext cx="11017195" cy="4988643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247">
            <a:off x="2334013" y="-785634"/>
            <a:ext cx="2818027" cy="2467826"/>
          </a:xfrm>
          <a:prstGeom prst="rect">
            <a:avLst/>
          </a:prstGeom>
        </p:spPr>
      </p:pic>
      <p:sp>
        <p:nvSpPr>
          <p:cNvPr id="8" name="Rectangle 2"/>
          <p:cNvSpPr/>
          <p:nvPr userDrawn="1"/>
        </p:nvSpPr>
        <p:spPr>
          <a:xfrm flipH="1" flipV="1">
            <a:off x="5343274" y="141362"/>
            <a:ext cx="6846073" cy="613837"/>
          </a:xfrm>
          <a:custGeom>
            <a:avLst/>
            <a:gdLst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804248 w 6804248"/>
              <a:gd name="connsiteY2" fmla="*/ 309634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480157 w 6804248"/>
              <a:gd name="connsiteY2" fmla="*/ 3084769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711650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630628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688501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763929 w 6804248"/>
              <a:gd name="connsiteY0" fmla="*/ 0 h 3096344"/>
              <a:gd name="connsiteX1" fmla="*/ 6804248 w 6804248"/>
              <a:gd name="connsiteY1" fmla="*/ 0 h 3096344"/>
              <a:gd name="connsiteX2" fmla="*/ 6688501 w 6804248"/>
              <a:gd name="connsiteY2" fmla="*/ 3021864 h 3096344"/>
              <a:gd name="connsiteX3" fmla="*/ 0 w 6804248"/>
              <a:gd name="connsiteY3" fmla="*/ 3096344 h 3096344"/>
              <a:gd name="connsiteX4" fmla="*/ 763929 w 6804248"/>
              <a:gd name="connsiteY4" fmla="*/ 0 h 3096344"/>
              <a:gd name="connsiteX0" fmla="*/ 23149 w 6063468"/>
              <a:gd name="connsiteY0" fmla="*/ 0 h 3159249"/>
              <a:gd name="connsiteX1" fmla="*/ 6063468 w 6063468"/>
              <a:gd name="connsiteY1" fmla="*/ 0 h 3159249"/>
              <a:gd name="connsiteX2" fmla="*/ 5947721 w 6063468"/>
              <a:gd name="connsiteY2" fmla="*/ 3021864 h 3159249"/>
              <a:gd name="connsiteX3" fmla="*/ 0 w 6063468"/>
              <a:gd name="connsiteY3" fmla="*/ 3159249 h 3159249"/>
              <a:gd name="connsiteX4" fmla="*/ 23149 w 6063468"/>
              <a:gd name="connsiteY4" fmla="*/ 0 h 3159249"/>
              <a:gd name="connsiteX0" fmla="*/ 0 w 6040319"/>
              <a:gd name="connsiteY0" fmla="*/ 0 h 3159249"/>
              <a:gd name="connsiteX1" fmla="*/ 6040319 w 6040319"/>
              <a:gd name="connsiteY1" fmla="*/ 0 h 3159249"/>
              <a:gd name="connsiteX2" fmla="*/ 5924572 w 6040319"/>
              <a:gd name="connsiteY2" fmla="*/ 3021864 h 3159249"/>
              <a:gd name="connsiteX3" fmla="*/ 46299 w 6040319"/>
              <a:gd name="connsiteY3" fmla="*/ 3159249 h 3159249"/>
              <a:gd name="connsiteX4" fmla="*/ 0 w 6040319"/>
              <a:gd name="connsiteY4" fmla="*/ 0 h 3159249"/>
              <a:gd name="connsiteX0" fmla="*/ 0 w 5994020"/>
              <a:gd name="connsiteY0" fmla="*/ 0 h 3159249"/>
              <a:gd name="connsiteX1" fmla="*/ 5994020 w 5994020"/>
              <a:gd name="connsiteY1" fmla="*/ 0 h 3159249"/>
              <a:gd name="connsiteX2" fmla="*/ 5878273 w 5994020"/>
              <a:gd name="connsiteY2" fmla="*/ 3021864 h 3159249"/>
              <a:gd name="connsiteX3" fmla="*/ 0 w 5994020"/>
              <a:gd name="connsiteY3" fmla="*/ 3159249 h 3159249"/>
              <a:gd name="connsiteX4" fmla="*/ 0 w 5994020"/>
              <a:gd name="connsiteY4" fmla="*/ 0 h 3159249"/>
              <a:gd name="connsiteX0" fmla="*/ 0 w 5994020"/>
              <a:gd name="connsiteY0" fmla="*/ 0 h 3039988"/>
              <a:gd name="connsiteX1" fmla="*/ 5994020 w 5994020"/>
              <a:gd name="connsiteY1" fmla="*/ 0 h 3039988"/>
              <a:gd name="connsiteX2" fmla="*/ 5878273 w 5994020"/>
              <a:gd name="connsiteY2" fmla="*/ 3021864 h 3039988"/>
              <a:gd name="connsiteX3" fmla="*/ 21945 w 5994020"/>
              <a:gd name="connsiteY3" fmla="*/ 3039988 h 3039988"/>
              <a:gd name="connsiteX4" fmla="*/ 0 w 5994020"/>
              <a:gd name="connsiteY4" fmla="*/ 0 h 3039988"/>
              <a:gd name="connsiteX0" fmla="*/ 0 w 5994020"/>
              <a:gd name="connsiteY0" fmla="*/ 0 h 3039988"/>
              <a:gd name="connsiteX1" fmla="*/ 5994020 w 5994020"/>
              <a:gd name="connsiteY1" fmla="*/ 0 h 3039988"/>
              <a:gd name="connsiteX2" fmla="*/ 5897626 w 5994020"/>
              <a:gd name="connsiteY2" fmla="*/ 3021864 h 3039988"/>
              <a:gd name="connsiteX3" fmla="*/ 21945 w 5994020"/>
              <a:gd name="connsiteY3" fmla="*/ 3039988 h 3039988"/>
              <a:gd name="connsiteX4" fmla="*/ 0 w 5994020"/>
              <a:gd name="connsiteY4" fmla="*/ 0 h 3039988"/>
              <a:gd name="connsiteX0" fmla="*/ 0 w 5994020"/>
              <a:gd name="connsiteY0" fmla="*/ 0 h 3053134"/>
              <a:gd name="connsiteX1" fmla="*/ 5994020 w 5994020"/>
              <a:gd name="connsiteY1" fmla="*/ 0 h 3053134"/>
              <a:gd name="connsiteX2" fmla="*/ 5897626 w 5994020"/>
              <a:gd name="connsiteY2" fmla="*/ 3021864 h 3053134"/>
              <a:gd name="connsiteX3" fmla="*/ 5012 w 5994020"/>
              <a:gd name="connsiteY3" fmla="*/ 3053134 h 3053134"/>
              <a:gd name="connsiteX4" fmla="*/ 0 w 5994020"/>
              <a:gd name="connsiteY4" fmla="*/ 0 h 3053134"/>
              <a:gd name="connsiteX0" fmla="*/ 0 w 5994020"/>
              <a:gd name="connsiteY0" fmla="*/ 0 h 3053134"/>
              <a:gd name="connsiteX1" fmla="*/ 5994020 w 5994020"/>
              <a:gd name="connsiteY1" fmla="*/ 0 h 3053134"/>
              <a:gd name="connsiteX2" fmla="*/ 5674975 w 5994020"/>
              <a:gd name="connsiteY2" fmla="*/ 3046421 h 3053134"/>
              <a:gd name="connsiteX3" fmla="*/ 5012 w 5994020"/>
              <a:gd name="connsiteY3" fmla="*/ 3053134 h 3053134"/>
              <a:gd name="connsiteX4" fmla="*/ 0 w 5994020"/>
              <a:gd name="connsiteY4" fmla="*/ 0 h 3053134"/>
              <a:gd name="connsiteX0" fmla="*/ 0 w 5994020"/>
              <a:gd name="connsiteY0" fmla="*/ 0 h 3053134"/>
              <a:gd name="connsiteX1" fmla="*/ 5994020 w 5994020"/>
              <a:gd name="connsiteY1" fmla="*/ 0 h 3053134"/>
              <a:gd name="connsiteX2" fmla="*/ 5583922 w 5994020"/>
              <a:gd name="connsiteY2" fmla="*/ 3046422 h 3053134"/>
              <a:gd name="connsiteX3" fmla="*/ 5012 w 5994020"/>
              <a:gd name="connsiteY3" fmla="*/ 3053134 h 3053134"/>
              <a:gd name="connsiteX4" fmla="*/ 0 w 5994020"/>
              <a:gd name="connsiteY4" fmla="*/ 0 h 3053134"/>
              <a:gd name="connsiteX0" fmla="*/ 0 w 6064061"/>
              <a:gd name="connsiteY0" fmla="*/ 0 h 3053134"/>
              <a:gd name="connsiteX1" fmla="*/ 6064061 w 6064061"/>
              <a:gd name="connsiteY1" fmla="*/ 0 h 3053134"/>
              <a:gd name="connsiteX2" fmla="*/ 5583922 w 6064061"/>
              <a:gd name="connsiteY2" fmla="*/ 3046422 h 3053134"/>
              <a:gd name="connsiteX3" fmla="*/ 5012 w 6064061"/>
              <a:gd name="connsiteY3" fmla="*/ 3053134 h 3053134"/>
              <a:gd name="connsiteX4" fmla="*/ 0 w 6064061"/>
              <a:gd name="connsiteY4" fmla="*/ 0 h 3053134"/>
              <a:gd name="connsiteX0" fmla="*/ 0 w 6064061"/>
              <a:gd name="connsiteY0" fmla="*/ 0 h 3053134"/>
              <a:gd name="connsiteX1" fmla="*/ 6064061 w 6064061"/>
              <a:gd name="connsiteY1" fmla="*/ 0 h 3053134"/>
              <a:gd name="connsiteX2" fmla="*/ 5590926 w 6064061"/>
              <a:gd name="connsiteY2" fmla="*/ 3046422 h 3053134"/>
              <a:gd name="connsiteX3" fmla="*/ 5012 w 6064061"/>
              <a:gd name="connsiteY3" fmla="*/ 3053134 h 3053134"/>
              <a:gd name="connsiteX4" fmla="*/ 0 w 6064061"/>
              <a:gd name="connsiteY4" fmla="*/ 0 h 305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4061" h="3053134">
                <a:moveTo>
                  <a:pt x="0" y="0"/>
                </a:moveTo>
                <a:lnTo>
                  <a:pt x="6064061" y="0"/>
                </a:lnTo>
                <a:lnTo>
                  <a:pt x="5590926" y="3046422"/>
                </a:lnTo>
                <a:lnTo>
                  <a:pt x="5012" y="3053134"/>
                </a:lnTo>
                <a:cubicBezTo>
                  <a:pt x="3341" y="2035423"/>
                  <a:pt x="1671" y="1017711"/>
                  <a:pt x="0" y="0"/>
                </a:cubicBezTo>
                <a:close/>
              </a:path>
            </a:pathLst>
          </a:custGeom>
          <a:solidFill>
            <a:srgbClr val="71748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18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1899" y="788994"/>
            <a:ext cx="12190103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" y="865604"/>
            <a:ext cx="2341441" cy="45719"/>
          </a:xfrm>
          <a:prstGeom prst="rect">
            <a:avLst/>
          </a:prstGeom>
          <a:solidFill>
            <a:srgbClr val="F4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3273" y="100415"/>
            <a:ext cx="6956728" cy="7444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1" dirty="0">
                <a:solidFill>
                  <a:srgbClr val="FDD541"/>
                </a:solidFill>
                <a:latin typeface="+mn-lt"/>
              </a:defRPr>
            </a:lvl1pPr>
          </a:lstStyle>
          <a:p>
            <a:pPr lvl="0">
              <a:tabLst>
                <a:tab pos="0" algn="l"/>
              </a:tabLs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43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ctr"/>
          <a:lstStyle>
            <a:lvl1pPr algn="ctr">
              <a:defRPr sz="6000" b="1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338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6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39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885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593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031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" r="15343" b="16369"/>
          <a:stretch/>
        </p:blipFill>
        <p:spPr>
          <a:xfrm rot="10800000">
            <a:off x="-8829" y="4358"/>
            <a:ext cx="12200831" cy="685364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145232"/>
            <a:ext cx="12192000" cy="712768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6229817"/>
            <a:ext cx="2457451" cy="628187"/>
            <a:chOff x="0" y="6229813"/>
            <a:chExt cx="1328221" cy="628187"/>
          </a:xfrm>
        </p:grpSpPr>
        <p:sp>
          <p:nvSpPr>
            <p:cNvPr id="18" name="Rectangle 11"/>
            <p:cNvSpPr/>
            <p:nvPr userDrawn="1"/>
          </p:nvSpPr>
          <p:spPr>
            <a:xfrm flipH="1" flipV="1">
              <a:off x="183362" y="6229813"/>
              <a:ext cx="1144859" cy="628187"/>
            </a:xfrm>
            <a:custGeom>
              <a:avLst/>
              <a:gdLst>
                <a:gd name="connsiteX0" fmla="*/ 0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0 w 2178205"/>
                <a:gd name="connsiteY4" fmla="*/ 0 h 628186"/>
                <a:gd name="connsiteX0" fmla="*/ 319668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319668 w 2178205"/>
                <a:gd name="connsiteY4" fmla="*/ 0 h 628186"/>
                <a:gd name="connsiteX0" fmla="*/ 651525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651525 w 2178205"/>
                <a:gd name="connsiteY4" fmla="*/ 0 h 6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205" h="628186">
                  <a:moveTo>
                    <a:pt x="651525" y="0"/>
                  </a:moveTo>
                  <a:lnTo>
                    <a:pt x="2178205" y="0"/>
                  </a:lnTo>
                  <a:lnTo>
                    <a:pt x="2178205" y="628186"/>
                  </a:lnTo>
                  <a:lnTo>
                    <a:pt x="0" y="628186"/>
                  </a:lnTo>
                  <a:lnTo>
                    <a:pt x="651525" y="0"/>
                  </a:lnTo>
                  <a:close/>
                </a:path>
              </a:pathLst>
            </a:custGeom>
            <a:solidFill>
              <a:srgbClr val="71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aseline="-25000" dirty="0"/>
            </a:p>
          </p:txBody>
        </p:sp>
        <p:sp>
          <p:nvSpPr>
            <p:cNvPr id="19" name="Rectangle 11"/>
            <p:cNvSpPr/>
            <p:nvPr userDrawn="1"/>
          </p:nvSpPr>
          <p:spPr>
            <a:xfrm flipH="1" flipV="1">
              <a:off x="100388" y="6229813"/>
              <a:ext cx="1144859" cy="628187"/>
            </a:xfrm>
            <a:custGeom>
              <a:avLst/>
              <a:gdLst>
                <a:gd name="connsiteX0" fmla="*/ 0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0 w 2178205"/>
                <a:gd name="connsiteY4" fmla="*/ 0 h 628186"/>
                <a:gd name="connsiteX0" fmla="*/ 319668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319668 w 2178205"/>
                <a:gd name="connsiteY4" fmla="*/ 0 h 628186"/>
                <a:gd name="connsiteX0" fmla="*/ 651525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651525 w 2178205"/>
                <a:gd name="connsiteY4" fmla="*/ 0 h 6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205" h="628186">
                  <a:moveTo>
                    <a:pt x="651525" y="0"/>
                  </a:moveTo>
                  <a:lnTo>
                    <a:pt x="2178205" y="0"/>
                  </a:lnTo>
                  <a:lnTo>
                    <a:pt x="2178205" y="628186"/>
                  </a:lnTo>
                  <a:lnTo>
                    <a:pt x="0" y="628186"/>
                  </a:lnTo>
                  <a:lnTo>
                    <a:pt x="651525" y="0"/>
                  </a:lnTo>
                  <a:close/>
                </a:path>
              </a:pathLst>
            </a:custGeom>
            <a:solidFill>
              <a:srgbClr val="F4B7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 dirty="0"/>
            </a:p>
          </p:txBody>
        </p:sp>
        <p:sp>
          <p:nvSpPr>
            <p:cNvPr id="20" name="Rectangle 11"/>
            <p:cNvSpPr/>
            <p:nvPr userDrawn="1"/>
          </p:nvSpPr>
          <p:spPr>
            <a:xfrm flipH="1" flipV="1">
              <a:off x="0" y="6229813"/>
              <a:ext cx="1144859" cy="628187"/>
            </a:xfrm>
            <a:custGeom>
              <a:avLst/>
              <a:gdLst>
                <a:gd name="connsiteX0" fmla="*/ 0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0 w 2178205"/>
                <a:gd name="connsiteY4" fmla="*/ 0 h 628186"/>
                <a:gd name="connsiteX0" fmla="*/ 319668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319668 w 2178205"/>
                <a:gd name="connsiteY4" fmla="*/ 0 h 628186"/>
                <a:gd name="connsiteX0" fmla="*/ 651525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651525 w 2178205"/>
                <a:gd name="connsiteY4" fmla="*/ 0 h 6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205" h="628186">
                  <a:moveTo>
                    <a:pt x="651525" y="0"/>
                  </a:moveTo>
                  <a:lnTo>
                    <a:pt x="2178205" y="0"/>
                  </a:lnTo>
                  <a:lnTo>
                    <a:pt x="2178205" y="628186"/>
                  </a:lnTo>
                  <a:lnTo>
                    <a:pt x="0" y="628186"/>
                  </a:lnTo>
                  <a:lnTo>
                    <a:pt x="651525" y="0"/>
                  </a:lnTo>
                  <a:close/>
                </a:path>
              </a:pathLst>
            </a:custGeom>
            <a:solidFill>
              <a:srgbClr val="FDD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 dirty="0"/>
            </a:p>
          </p:txBody>
        </p:sp>
      </p:grpSp>
      <p:sp>
        <p:nvSpPr>
          <p:cNvPr id="21" name="Date Placeholder 3"/>
          <p:cNvSpPr txBox="1">
            <a:spLocks/>
          </p:cNvSpPr>
          <p:nvPr userDrawn="1"/>
        </p:nvSpPr>
        <p:spPr>
          <a:xfrm>
            <a:off x="253938" y="6356354"/>
            <a:ext cx="130475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512784-37BE-4C37-89C3-F9C7BAF3AF5D}" type="datetimeFigureOut">
              <a:rPr lang="en-US" sz="1600" smtClean="0"/>
              <a:pPr/>
              <a:t>7/12/2021</a:t>
            </a:fld>
            <a:endParaRPr lang="en-US" sz="1800" dirty="0"/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© 201</a:t>
            </a: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9</a:t>
            </a: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by Elbit Systems | Elbit Systems </a:t>
            </a:r>
            <a:r>
              <a:rPr 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Proprietary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10765893" y="6347515"/>
            <a:ext cx="98236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6542CE-F56A-4FAE-94FC-EE008E0B83D0}" type="slidenum">
              <a:rPr lang="en-US" sz="1800" smtClean="0"/>
              <a:pPr/>
              <a:t>‹#›</a:t>
            </a:fld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44408" y="228602"/>
            <a:ext cx="2000853" cy="533439"/>
            <a:chOff x="7057806" y="5614203"/>
            <a:chExt cx="2000853" cy="533439"/>
          </a:xfrm>
        </p:grpSpPr>
        <p:pic>
          <p:nvPicPr>
            <p:cNvPr id="26" name="Picture 3" descr="C:\Users\DP28600\Desktop\logo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8686" y="5707423"/>
              <a:ext cx="1119973" cy="426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" descr="C:\Users\dp25910\Documents\Work\General\תבניות למצגות ומסמכים\2018\RAW\New Training &amp; Simulation logo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806" y="5614203"/>
              <a:ext cx="714056" cy="53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873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ctr" defTabSz="914354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n-cs"/>
        </a:defRPr>
      </a:lvl1pPr>
    </p:titleStyle>
    <p:bodyStyle>
      <a:lvl1pPr marL="228589" indent="-228589" algn="r" defTabSz="914354" rtl="1" eaLnBrk="1" latinLnBrk="0" hangingPunct="1">
        <a:lnSpc>
          <a:spcPct val="90000"/>
        </a:lnSpc>
        <a:spcBef>
          <a:spcPts val="1000"/>
        </a:spcBef>
        <a:buClr>
          <a:srgbClr val="FDD541"/>
        </a:buClr>
        <a:buFontTx/>
        <a:buChar char="˂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r" defTabSz="914354" rtl="1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r" defTabSz="914354" rtl="1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r" defTabSz="914354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r" defTabSz="914354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e-IL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8284" y="874952"/>
            <a:ext cx="5168749" cy="2123658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6600" b="1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סדנת מחולל בסיסית</a:t>
            </a:r>
            <a:endParaRPr lang="en-US" sz="6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לחיצה על אשר ב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IOS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עוברים </a:t>
            </a:r>
            <a:r>
              <a:rPr lang="he-IL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בפראגון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למחשב ה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IOS</a:t>
            </a: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מעלים את התוכנות הבאות לפי הסדר: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TviewBarak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Start_SE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Start_IOS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בחלון הצהוב לוחצים אשר (בלי שם משתמש וסיסמא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קבוצה 4">
            <a:extLst>
              <a:ext uri="{FF2B5EF4-FFF2-40B4-BE49-F238E27FC236}">
                <a16:creationId xmlns:a16="http://schemas.microsoft.com/office/drawing/2014/main" id="{5076784E-5FBE-497C-9245-EE3CDF02E991}"/>
              </a:ext>
            </a:extLst>
          </p:cNvPr>
          <p:cNvGrpSpPr/>
          <p:nvPr/>
        </p:nvGrpSpPr>
        <p:grpSpPr>
          <a:xfrm>
            <a:off x="1039963" y="1647645"/>
            <a:ext cx="5790454" cy="4421737"/>
            <a:chOff x="2706565" y="844695"/>
            <a:chExt cx="6778869" cy="5423095"/>
          </a:xfrm>
        </p:grpSpPr>
        <p:pic>
          <p:nvPicPr>
            <p:cNvPr id="5" name="תמונה 3">
              <a:extLst>
                <a:ext uri="{FF2B5EF4-FFF2-40B4-BE49-F238E27FC236}">
                  <a16:creationId xmlns:a16="http://schemas.microsoft.com/office/drawing/2014/main" id="{86A61D48-9C6D-4D36-B034-D323F6FAB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565" y="844695"/>
              <a:ext cx="6778869" cy="5423095"/>
            </a:xfrm>
            <a:prstGeom prst="rect">
              <a:avLst/>
            </a:prstGeom>
          </p:spPr>
        </p:pic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D6ADA637-C750-44BE-89CB-97B8CCA16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42" t="21633" r="6247" b="71693"/>
            <a:stretch/>
          </p:blipFill>
          <p:spPr>
            <a:xfrm>
              <a:off x="8677715" y="1643550"/>
              <a:ext cx="393895" cy="361927"/>
            </a:xfrm>
            <a:prstGeom prst="rect">
              <a:avLst/>
            </a:prstGeom>
          </p:spPr>
        </p:pic>
        <p:pic>
          <p:nvPicPr>
            <p:cNvPr id="8" name="תמונה 8">
              <a:extLst>
                <a:ext uri="{FF2B5EF4-FFF2-40B4-BE49-F238E27FC236}">
                  <a16:creationId xmlns:a16="http://schemas.microsoft.com/office/drawing/2014/main" id="{63455209-4C3C-4FD0-8D1F-4A69FA183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35" t="12790" r="6455" b="78367"/>
            <a:stretch/>
          </p:blipFill>
          <p:spPr>
            <a:xfrm>
              <a:off x="8657785" y="1965481"/>
              <a:ext cx="393896" cy="479570"/>
            </a:xfrm>
            <a:prstGeom prst="rect">
              <a:avLst/>
            </a:prstGeom>
          </p:spPr>
        </p:pic>
      </p:grpSp>
      <p:pic>
        <p:nvPicPr>
          <p:cNvPr id="9" name="תמונה 23">
            <a:extLst>
              <a:ext uri="{FF2B5EF4-FFF2-40B4-BE49-F238E27FC236}">
                <a16:creationId xmlns:a16="http://schemas.microsoft.com/office/drawing/2014/main" id="{6E4F67E7-E23C-45E3-8DFA-F1CD47053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40" t="14369" r="5722" b="63067"/>
          <a:stretch/>
        </p:blipFill>
        <p:spPr>
          <a:xfrm>
            <a:off x="5499256" y="1854678"/>
            <a:ext cx="1193490" cy="34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41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915" y="114225"/>
            <a:ext cx="8271504" cy="6921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 defTabSz="914354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אופני פעולה  ב'מחולל זירה'</a:t>
            </a:r>
            <a:endParaRPr lang="he-IL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57" y="1021693"/>
            <a:ext cx="7146272" cy="4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9043873" y="4363433"/>
            <a:ext cx="2448272" cy="1592418"/>
          </a:xfrm>
          <a:prstGeom prst="roundRect">
            <a:avLst/>
          </a:prstGeom>
          <a:solidFill>
            <a:srgbClr val="44546A"/>
          </a:solidFill>
          <a:ln>
            <a:solidFill>
              <a:srgbClr val="434C5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3.תחקור:</a:t>
            </a:r>
            <a:endParaRPr lang="he-IL" b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בשלב זה נשחזר את האימון שנערך, על מנת להפיק לקחים ומסקנות.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043873" y="2673868"/>
            <a:ext cx="2448272" cy="1527952"/>
          </a:xfrm>
          <a:prstGeom prst="roundRect">
            <a:avLst/>
          </a:prstGeom>
          <a:solidFill>
            <a:srgbClr val="44546A"/>
          </a:solidFill>
          <a:ln>
            <a:solidFill>
              <a:srgbClr val="434C5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2.הרצת </a:t>
            </a:r>
            <a:r>
              <a:rPr lang="he-IL" b="1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תרגיל:</a:t>
            </a:r>
            <a:endParaRPr lang="he-IL" b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בשלב זה נשייך את עמדות המתאמנים לעמדת המדריך, ונפעיל את התרגיל.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043873" y="1105476"/>
            <a:ext cx="2448272" cy="1440160"/>
          </a:xfrm>
          <a:prstGeom prst="roundRect">
            <a:avLst/>
          </a:prstGeom>
          <a:solidFill>
            <a:srgbClr val="44546A"/>
          </a:solidFill>
          <a:ln>
            <a:solidFill>
              <a:srgbClr val="434C5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הכנת תרחיש:</a:t>
            </a:r>
          </a:p>
          <a:p>
            <a:pPr algn="ctr"/>
            <a:r>
              <a:rPr lang="he-IL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בשלב </a:t>
            </a: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זה נבנה התרחיש שישמש כתרגיל לאימון.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1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הרצת תרגיל במחולל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נפתח מסך הכניסה למחולל</a:t>
            </a: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לוחצים על הרצת תרגיל</a:t>
            </a: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בוחרים תרחיש מבנק התרחישים (דאבל קליק / אשר)</a:t>
            </a: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נפתח חלון נוסף עם הפרטים על התרגיל המיועד</a:t>
            </a: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לוחצים אשר</a:t>
            </a:r>
          </a:p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תמונה 7">
            <a:extLst>
              <a:ext uri="{FF2B5EF4-FFF2-40B4-BE49-F238E27FC236}">
                <a16:creationId xmlns:a16="http://schemas.microsoft.com/office/drawing/2014/main" id="{93D105FD-D0B4-4F9D-A837-AD72CAD8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16" y="893627"/>
            <a:ext cx="6213567" cy="4970853"/>
          </a:xfrm>
          <a:prstGeom prst="rect">
            <a:avLst/>
          </a:prstGeom>
        </p:spPr>
      </p:pic>
      <p:pic>
        <p:nvPicPr>
          <p:cNvPr id="12" name="תמונה 9">
            <a:extLst>
              <a:ext uri="{FF2B5EF4-FFF2-40B4-BE49-F238E27FC236}">
                <a16:creationId xmlns:a16="http://schemas.microsoft.com/office/drawing/2014/main" id="{B8BA8850-A59D-44ED-B014-DA7AEA520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t="7325" r="50000" b="10833"/>
          <a:stretch/>
        </p:blipFill>
        <p:spPr>
          <a:xfrm>
            <a:off x="1726340" y="955189"/>
            <a:ext cx="2670286" cy="4847728"/>
          </a:xfrm>
          <a:prstGeom prst="rect">
            <a:avLst/>
          </a:prstGeom>
        </p:spPr>
      </p:pic>
      <p:sp>
        <p:nvSpPr>
          <p:cNvPr id="13" name="מלבן 10">
            <a:extLst>
              <a:ext uri="{FF2B5EF4-FFF2-40B4-BE49-F238E27FC236}">
                <a16:creationId xmlns:a16="http://schemas.microsoft.com/office/drawing/2014/main" id="{07C4D7A2-29E6-471C-B1CB-FEA680A618DD}"/>
              </a:ext>
            </a:extLst>
          </p:cNvPr>
          <p:cNvSpPr/>
          <p:nvPr/>
        </p:nvSpPr>
        <p:spPr>
          <a:xfrm>
            <a:off x="3883442" y="5555411"/>
            <a:ext cx="442913" cy="19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5183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הפעלת תרגיל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נפתח מסך העבודה במחולל</a:t>
            </a: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לוחצים קובץ ואז הפעלת תרגיל</a:t>
            </a:r>
          </a:p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מלבן 10">
            <a:extLst>
              <a:ext uri="{FF2B5EF4-FFF2-40B4-BE49-F238E27FC236}">
                <a16:creationId xmlns:a16="http://schemas.microsoft.com/office/drawing/2014/main" id="{07C4D7A2-29E6-471C-B1CB-FEA680A618DD}"/>
              </a:ext>
            </a:extLst>
          </p:cNvPr>
          <p:cNvSpPr/>
          <p:nvPr/>
        </p:nvSpPr>
        <p:spPr>
          <a:xfrm>
            <a:off x="3883442" y="5555411"/>
            <a:ext cx="442913" cy="19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תמונה 3">
            <a:extLst>
              <a:ext uri="{FF2B5EF4-FFF2-40B4-BE49-F238E27FC236}">
                <a16:creationId xmlns:a16="http://schemas.microsoft.com/office/drawing/2014/main" id="{91397312-6877-415D-AAF5-547474D5B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4" y="992038"/>
            <a:ext cx="6778869" cy="4951562"/>
          </a:xfrm>
          <a:prstGeom prst="rect">
            <a:avLst/>
          </a:prstGeom>
        </p:spPr>
      </p:pic>
      <p:sp>
        <p:nvSpPr>
          <p:cNvPr id="8" name="צורה חופשית: צורה 5">
            <a:extLst>
              <a:ext uri="{FF2B5EF4-FFF2-40B4-BE49-F238E27FC236}">
                <a16:creationId xmlns:a16="http://schemas.microsoft.com/office/drawing/2014/main" id="{8CADCF46-8287-4F11-8BAE-BB4F3F42D416}"/>
              </a:ext>
            </a:extLst>
          </p:cNvPr>
          <p:cNvSpPr/>
          <p:nvPr/>
        </p:nvSpPr>
        <p:spPr>
          <a:xfrm>
            <a:off x="6810615" y="1112807"/>
            <a:ext cx="966788" cy="1360098"/>
          </a:xfrm>
          <a:custGeom>
            <a:avLst/>
            <a:gdLst>
              <a:gd name="connsiteX0" fmla="*/ 957263 w 966788"/>
              <a:gd name="connsiteY0" fmla="*/ 0 h 1438275"/>
              <a:gd name="connsiteX1" fmla="*/ 704850 w 966788"/>
              <a:gd name="connsiteY1" fmla="*/ 0 h 1438275"/>
              <a:gd name="connsiteX2" fmla="*/ 704850 w 966788"/>
              <a:gd name="connsiteY2" fmla="*/ 100013 h 1438275"/>
              <a:gd name="connsiteX3" fmla="*/ 0 w 966788"/>
              <a:gd name="connsiteY3" fmla="*/ 100013 h 1438275"/>
              <a:gd name="connsiteX4" fmla="*/ 0 w 966788"/>
              <a:gd name="connsiteY4" fmla="*/ 1438275 h 1438275"/>
              <a:gd name="connsiteX5" fmla="*/ 966788 w 966788"/>
              <a:gd name="connsiteY5" fmla="*/ 1438275 h 1438275"/>
              <a:gd name="connsiteX6" fmla="*/ 957263 w 966788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6788" h="1438275">
                <a:moveTo>
                  <a:pt x="957263" y="0"/>
                </a:moveTo>
                <a:lnTo>
                  <a:pt x="704850" y="0"/>
                </a:lnTo>
                <a:lnTo>
                  <a:pt x="704850" y="100013"/>
                </a:lnTo>
                <a:lnTo>
                  <a:pt x="0" y="100013"/>
                </a:lnTo>
                <a:lnTo>
                  <a:pt x="0" y="1438275"/>
                </a:lnTo>
                <a:lnTo>
                  <a:pt x="966788" y="1438275"/>
                </a:lnTo>
                <a:lnTo>
                  <a:pt x="957263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407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טעינה ב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INST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עוברים </a:t>
            </a:r>
            <a:r>
              <a:rPr lang="he-IL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בפראגון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למחשב ה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</a:t>
            </a: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מוודאים שאזור העניין השחור נטען במפה</a:t>
            </a:r>
          </a:p>
          <a:p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לוחצים על אייקון סייר הישויות</a:t>
            </a:r>
          </a:p>
          <a:p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בוחרים את האזור הרלוונטי לתרגיל</a:t>
            </a:r>
          </a:p>
          <a:p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לוחצים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טען תרגיל</a:t>
            </a:r>
          </a:p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תמונה 3">
            <a:extLst>
              <a:ext uri="{FF2B5EF4-FFF2-40B4-BE49-F238E27FC236}">
                <a16:creationId xmlns:a16="http://schemas.microsoft.com/office/drawing/2014/main" id="{A39609C0-A329-411C-A8C7-5C870E4A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7" y="812349"/>
            <a:ext cx="7230793" cy="5346912"/>
          </a:xfrm>
          <a:prstGeom prst="rect">
            <a:avLst/>
          </a:prstGeom>
        </p:spPr>
      </p:pic>
      <p:sp>
        <p:nvSpPr>
          <p:cNvPr id="10" name="מלבן 20">
            <a:extLst>
              <a:ext uri="{FF2B5EF4-FFF2-40B4-BE49-F238E27FC236}">
                <a16:creationId xmlns:a16="http://schemas.microsoft.com/office/drawing/2014/main" id="{B1BECC83-E6A2-4210-ACB9-A124C9CB0745}"/>
              </a:ext>
            </a:extLst>
          </p:cNvPr>
          <p:cNvSpPr/>
          <p:nvPr/>
        </p:nvSpPr>
        <p:spPr>
          <a:xfrm>
            <a:off x="5247496" y="2314036"/>
            <a:ext cx="698500" cy="647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9">
            <a:extLst>
              <a:ext uri="{FF2B5EF4-FFF2-40B4-BE49-F238E27FC236}">
                <a16:creationId xmlns:a16="http://schemas.microsoft.com/office/drawing/2014/main" id="{6AF54D35-27F6-4382-B304-C882AFF96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7544" r="61754" b="53391"/>
          <a:stretch/>
        </p:blipFill>
        <p:spPr>
          <a:xfrm>
            <a:off x="951497" y="1240489"/>
            <a:ext cx="4108450" cy="3442494"/>
          </a:xfrm>
          <a:prstGeom prst="rect">
            <a:avLst/>
          </a:prstGeom>
        </p:spPr>
      </p:pic>
      <p:sp>
        <p:nvSpPr>
          <p:cNvPr id="14" name="מלבן 22">
            <a:extLst>
              <a:ext uri="{FF2B5EF4-FFF2-40B4-BE49-F238E27FC236}">
                <a16:creationId xmlns:a16="http://schemas.microsoft.com/office/drawing/2014/main" id="{B54D0826-0706-40F0-A00D-28F886215B1F}"/>
              </a:ext>
            </a:extLst>
          </p:cNvPr>
          <p:cNvSpPr/>
          <p:nvPr/>
        </p:nvSpPr>
        <p:spPr>
          <a:xfrm>
            <a:off x="3496694" y="4020508"/>
            <a:ext cx="6731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  <p:sp>
        <p:nvSpPr>
          <p:cNvPr id="15" name="מלבן 21">
            <a:extLst>
              <a:ext uri="{FF2B5EF4-FFF2-40B4-BE49-F238E27FC236}">
                <a16:creationId xmlns:a16="http://schemas.microsoft.com/office/drawing/2014/main" id="{CBA455B1-97FE-4FA1-BD6F-7AB55C8A4827}"/>
              </a:ext>
            </a:extLst>
          </p:cNvPr>
          <p:cNvSpPr/>
          <p:nvPr/>
        </p:nvSpPr>
        <p:spPr>
          <a:xfrm>
            <a:off x="1227946" y="2637886"/>
            <a:ext cx="97155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  <p:grpSp>
        <p:nvGrpSpPr>
          <p:cNvPr id="16" name="קבוצה 18">
            <a:extLst>
              <a:ext uri="{FF2B5EF4-FFF2-40B4-BE49-F238E27FC236}">
                <a16:creationId xmlns:a16="http://schemas.microsoft.com/office/drawing/2014/main" id="{EF35CEAB-6A5E-468E-B0E0-5BDAD70DC148}"/>
              </a:ext>
            </a:extLst>
          </p:cNvPr>
          <p:cNvGrpSpPr/>
          <p:nvPr/>
        </p:nvGrpSpPr>
        <p:grpSpPr>
          <a:xfrm>
            <a:off x="3833244" y="4823582"/>
            <a:ext cx="952498" cy="959401"/>
            <a:chOff x="4826001" y="4961535"/>
            <a:chExt cx="952498" cy="959401"/>
          </a:xfrm>
        </p:grpSpPr>
        <p:grpSp>
          <p:nvGrpSpPr>
            <p:cNvPr id="17" name="קבוצה 8">
              <a:extLst>
                <a:ext uri="{FF2B5EF4-FFF2-40B4-BE49-F238E27FC236}">
                  <a16:creationId xmlns:a16="http://schemas.microsoft.com/office/drawing/2014/main" id="{00E815F3-6873-43EF-AF02-97EECFE6F1B2}"/>
                </a:ext>
              </a:extLst>
            </p:cNvPr>
            <p:cNvGrpSpPr/>
            <p:nvPr/>
          </p:nvGrpSpPr>
          <p:grpSpPr>
            <a:xfrm>
              <a:off x="5045866" y="4961535"/>
              <a:ext cx="732633" cy="725002"/>
              <a:chOff x="4220366" y="4390035"/>
              <a:chExt cx="732633" cy="725002"/>
            </a:xfrm>
          </p:grpSpPr>
          <p:pic>
            <p:nvPicPr>
              <p:cNvPr id="19" name="תמונה 6">
                <a:extLst>
                  <a:ext uri="{FF2B5EF4-FFF2-40B4-BE49-F238E27FC236}">
                    <a16:creationId xmlns:a16="http://schemas.microsoft.com/office/drawing/2014/main" id="{80BF98FE-A834-47EB-9783-0A050E4B4B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9" t="93786" r="66191" b="2810"/>
              <a:stretch/>
            </p:blipFill>
            <p:spPr>
              <a:xfrm>
                <a:off x="4220366" y="4390035"/>
                <a:ext cx="732633" cy="725002"/>
              </a:xfrm>
              <a:prstGeom prst="rect">
                <a:avLst/>
              </a:prstGeom>
            </p:spPr>
          </p:pic>
          <p:sp>
            <p:nvSpPr>
              <p:cNvPr id="20" name="מלבן 7">
                <a:extLst>
                  <a:ext uri="{FF2B5EF4-FFF2-40B4-BE49-F238E27FC236}">
                    <a16:creationId xmlns:a16="http://schemas.microsoft.com/office/drawing/2014/main" id="{A9587FD1-930A-4071-B279-231F8A71CE2B}"/>
                  </a:ext>
                </a:extLst>
              </p:cNvPr>
              <p:cNvSpPr/>
              <p:nvPr/>
            </p:nvSpPr>
            <p:spPr>
              <a:xfrm>
                <a:off x="4220367" y="4390035"/>
                <a:ext cx="732632" cy="725002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cxnSp>
          <p:nvCxnSpPr>
            <p:cNvPr id="18" name="מחבר: מרפקי 10">
              <a:extLst>
                <a:ext uri="{FF2B5EF4-FFF2-40B4-BE49-F238E27FC236}">
                  <a16:creationId xmlns:a16="http://schemas.microsoft.com/office/drawing/2014/main" id="{F76DF00E-EE1E-4EBC-8C65-F2D258B45AA9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 flipV="1">
              <a:off x="4826001" y="5324036"/>
              <a:ext cx="219867" cy="596900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635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לחיצה על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PLAY</a:t>
            </a: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ב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IOS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חוזרים </a:t>
            </a:r>
            <a:r>
              <a:rPr lang="he-IL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בפראגון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למחשב ה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</a:t>
            </a:r>
            <a:endParaRPr lang="he-IL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במסך המחולל לוחצים על סימן ה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והתרגיל יתחיל לרוץ</a:t>
            </a:r>
          </a:p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מלבן 10">
            <a:extLst>
              <a:ext uri="{FF2B5EF4-FFF2-40B4-BE49-F238E27FC236}">
                <a16:creationId xmlns:a16="http://schemas.microsoft.com/office/drawing/2014/main" id="{07C4D7A2-29E6-471C-B1CB-FEA680A618DD}"/>
              </a:ext>
            </a:extLst>
          </p:cNvPr>
          <p:cNvSpPr/>
          <p:nvPr/>
        </p:nvSpPr>
        <p:spPr>
          <a:xfrm>
            <a:off x="3883442" y="5555411"/>
            <a:ext cx="442913" cy="19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3">
            <a:extLst>
              <a:ext uri="{FF2B5EF4-FFF2-40B4-BE49-F238E27FC236}">
                <a16:creationId xmlns:a16="http://schemas.microsoft.com/office/drawing/2014/main" id="{E7BE8668-B6B8-48E5-A29F-5171CFB5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64" y="1016879"/>
            <a:ext cx="7102121" cy="5006797"/>
          </a:xfrm>
          <a:prstGeom prst="rect">
            <a:avLst/>
          </a:prstGeom>
        </p:spPr>
      </p:pic>
      <p:grpSp>
        <p:nvGrpSpPr>
          <p:cNvPr id="10" name="קבוצה 14">
            <a:extLst>
              <a:ext uri="{FF2B5EF4-FFF2-40B4-BE49-F238E27FC236}">
                <a16:creationId xmlns:a16="http://schemas.microsoft.com/office/drawing/2014/main" id="{8CB9FF18-A4B1-43EF-A0F0-CD178C3132F5}"/>
              </a:ext>
            </a:extLst>
          </p:cNvPr>
          <p:cNvGrpSpPr/>
          <p:nvPr/>
        </p:nvGrpSpPr>
        <p:grpSpPr>
          <a:xfrm>
            <a:off x="2614251" y="4220912"/>
            <a:ext cx="1004636" cy="961506"/>
            <a:chOff x="995121" y="4807029"/>
            <a:chExt cx="1004636" cy="961506"/>
          </a:xfrm>
        </p:grpSpPr>
        <p:pic>
          <p:nvPicPr>
            <p:cNvPr id="11" name="תמונה 5">
              <a:extLst>
                <a:ext uri="{FF2B5EF4-FFF2-40B4-BE49-F238E27FC236}">
                  <a16:creationId xmlns:a16="http://schemas.microsoft.com/office/drawing/2014/main" id="{467DCF69-0AEA-4E01-9D1C-9533775CD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4" t="83386" r="78444" b="13173"/>
            <a:stretch/>
          </p:blipFill>
          <p:spPr>
            <a:xfrm>
              <a:off x="1227675" y="4807029"/>
              <a:ext cx="772082" cy="725001"/>
            </a:xfrm>
            <a:prstGeom prst="rect">
              <a:avLst/>
            </a:prstGeom>
          </p:spPr>
        </p:pic>
        <p:sp>
          <p:nvSpPr>
            <p:cNvPr id="12" name="מלבן 10">
              <a:extLst>
                <a:ext uri="{FF2B5EF4-FFF2-40B4-BE49-F238E27FC236}">
                  <a16:creationId xmlns:a16="http://schemas.microsoft.com/office/drawing/2014/main" id="{A2002C4D-6824-4480-9F19-D6814EB2084A}"/>
                </a:ext>
              </a:extLst>
            </p:cNvPr>
            <p:cNvSpPr/>
            <p:nvPr/>
          </p:nvSpPr>
          <p:spPr>
            <a:xfrm>
              <a:off x="1214975" y="4809135"/>
              <a:ext cx="772082" cy="7228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מחבר: מרפקי 8">
              <a:extLst>
                <a:ext uri="{FF2B5EF4-FFF2-40B4-BE49-F238E27FC236}">
                  <a16:creationId xmlns:a16="http://schemas.microsoft.com/office/drawing/2014/main" id="{8400A97B-0D00-46A7-9E75-51526B7A124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rot="10800000" flipV="1">
              <a:off x="995121" y="5170583"/>
              <a:ext cx="219855" cy="597952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9869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מסך המחולל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תמונה 1">
            <a:extLst>
              <a:ext uri="{FF2B5EF4-FFF2-40B4-BE49-F238E27FC236}">
                <a16:creationId xmlns:a16="http://schemas.microsoft.com/office/drawing/2014/main" id="{EB3C3C58-9819-4951-88D3-70337420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23"/>
          <a:stretch/>
        </p:blipFill>
        <p:spPr>
          <a:xfrm>
            <a:off x="2329132" y="952675"/>
            <a:ext cx="6745649" cy="49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36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571940" y="175533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הסבר על המחולל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מפה מרכזית: הפן הדו-</a:t>
            </a: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מימדי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של הזירה.</a:t>
            </a:r>
          </a:p>
          <a:p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 כפתורי ניווט במפה: ניתן לנווט גם באמצעות </a:t>
            </a: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ספייס+גרירה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עם העכבר.</a:t>
            </a:r>
          </a:p>
          <a:p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4- לשוניות מתחלפות: ניווט מפה/אובייקטים - עץ כוחות/יצירה.</a:t>
            </a:r>
          </a:p>
          <a:p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5- כפתור שליטה במזג האוויר.</a:t>
            </a:r>
          </a:p>
          <a:p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6- חלון ה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TView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הפן התלת </a:t>
            </a: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מימדי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של הזירה.</a:t>
            </a:r>
          </a:p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מלבן 10">
            <a:extLst>
              <a:ext uri="{FF2B5EF4-FFF2-40B4-BE49-F238E27FC236}">
                <a16:creationId xmlns:a16="http://schemas.microsoft.com/office/drawing/2014/main" id="{07C4D7A2-29E6-471C-B1CB-FEA680A618DD}"/>
              </a:ext>
            </a:extLst>
          </p:cNvPr>
          <p:cNvSpPr/>
          <p:nvPr/>
        </p:nvSpPr>
        <p:spPr>
          <a:xfrm>
            <a:off x="3883442" y="5555411"/>
            <a:ext cx="442913" cy="19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1892157"/>
            <a:ext cx="7643004" cy="4283507"/>
          </a:xfrm>
          <a:prstGeom prst="rect">
            <a:avLst/>
          </a:prstGeom>
        </p:spPr>
      </p:pic>
      <p:sp>
        <p:nvSpPr>
          <p:cNvPr id="12" name="מלבן 5">
            <a:extLst>
              <a:ext uri="{FF2B5EF4-FFF2-40B4-BE49-F238E27FC236}">
                <a16:creationId xmlns:a16="http://schemas.microsoft.com/office/drawing/2014/main" id="{D2C824C1-9C20-4E63-A7F0-025EF83461C9}"/>
              </a:ext>
            </a:extLst>
          </p:cNvPr>
          <p:cNvSpPr/>
          <p:nvPr/>
        </p:nvSpPr>
        <p:spPr>
          <a:xfrm>
            <a:off x="945695" y="2915728"/>
            <a:ext cx="5875493" cy="31313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dirty="0"/>
          </a:p>
        </p:txBody>
      </p:sp>
      <p:grpSp>
        <p:nvGrpSpPr>
          <p:cNvPr id="14" name="קבוצה 1">
            <a:extLst>
              <a:ext uri="{FF2B5EF4-FFF2-40B4-BE49-F238E27FC236}">
                <a16:creationId xmlns:a16="http://schemas.microsoft.com/office/drawing/2014/main" id="{B8DF3676-8097-46BF-976B-16A9B9CBA522}"/>
              </a:ext>
            </a:extLst>
          </p:cNvPr>
          <p:cNvGrpSpPr/>
          <p:nvPr/>
        </p:nvGrpSpPr>
        <p:grpSpPr>
          <a:xfrm>
            <a:off x="667105" y="2584208"/>
            <a:ext cx="3437793" cy="2768620"/>
            <a:chOff x="2448839" y="1083212"/>
            <a:chExt cx="3437793" cy="2768620"/>
          </a:xfrm>
        </p:grpSpPr>
        <p:pic>
          <p:nvPicPr>
            <p:cNvPr id="15" name="תמונה 11">
              <a:extLst>
                <a:ext uri="{FF2B5EF4-FFF2-40B4-BE49-F238E27FC236}">
                  <a16:creationId xmlns:a16="http://schemas.microsoft.com/office/drawing/2014/main" id="{DD8CA66C-F193-4C2C-A392-4212C3A66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308" t="1" r="27495" b="45499"/>
            <a:stretch/>
          </p:blipFill>
          <p:spPr>
            <a:xfrm>
              <a:off x="2448839" y="1083212"/>
              <a:ext cx="3437793" cy="2768620"/>
            </a:xfrm>
            <a:prstGeom prst="rect">
              <a:avLst/>
            </a:prstGeom>
          </p:spPr>
        </p:pic>
        <p:sp>
          <p:nvSpPr>
            <p:cNvPr id="16" name="מלבן 12">
              <a:extLst>
                <a:ext uri="{FF2B5EF4-FFF2-40B4-BE49-F238E27FC236}">
                  <a16:creationId xmlns:a16="http://schemas.microsoft.com/office/drawing/2014/main" id="{DAF0A0CA-9749-4B51-A393-AF300B6CFF91}"/>
                </a:ext>
              </a:extLst>
            </p:cNvPr>
            <p:cNvSpPr/>
            <p:nvPr/>
          </p:nvSpPr>
          <p:spPr>
            <a:xfrm>
              <a:off x="2448839" y="1083212"/>
              <a:ext cx="3437793" cy="276862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 dirty="0"/>
            </a:p>
          </p:txBody>
        </p:sp>
      </p:grpSp>
      <p:sp>
        <p:nvSpPr>
          <p:cNvPr id="17" name="מלבן 6">
            <a:extLst>
              <a:ext uri="{FF2B5EF4-FFF2-40B4-BE49-F238E27FC236}">
                <a16:creationId xmlns:a16="http://schemas.microsoft.com/office/drawing/2014/main" id="{F6525BDD-950A-4BE1-81CE-C20BFABA882D}"/>
              </a:ext>
            </a:extLst>
          </p:cNvPr>
          <p:cNvSpPr/>
          <p:nvPr/>
        </p:nvSpPr>
        <p:spPr>
          <a:xfrm>
            <a:off x="6821188" y="3245959"/>
            <a:ext cx="1043807" cy="548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dirty="0"/>
          </a:p>
        </p:txBody>
      </p:sp>
      <p:sp>
        <p:nvSpPr>
          <p:cNvPr id="18" name="מלבן 9">
            <a:extLst>
              <a:ext uri="{FF2B5EF4-FFF2-40B4-BE49-F238E27FC236}">
                <a16:creationId xmlns:a16="http://schemas.microsoft.com/office/drawing/2014/main" id="{0F888EFB-61F3-4B91-A8B6-FEE18B0B76D6}"/>
              </a:ext>
            </a:extLst>
          </p:cNvPr>
          <p:cNvSpPr/>
          <p:nvPr/>
        </p:nvSpPr>
        <p:spPr>
          <a:xfrm>
            <a:off x="5894141" y="2098170"/>
            <a:ext cx="576775" cy="277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6026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דו </a:t>
            </a:r>
            <a:r>
              <a:rPr lang="he-IL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מימד</a:t>
            </a: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במחולל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בסנ"ת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בסיס נתונים ממנו נשאבים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הנתונים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לייצוג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התלת-</a:t>
            </a: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מימדי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בתוך התחום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הירוק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יופיעו בתים, צמחייה וכד' שלרוב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לא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יופיעו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מחוצה לו.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גדר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הגבול: תיוצג בתלת </a:t>
            </a: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מימד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תמונה 3">
            <a:extLst>
              <a:ext uri="{FF2B5EF4-FFF2-40B4-BE49-F238E27FC236}">
                <a16:creationId xmlns:a16="http://schemas.microsoft.com/office/drawing/2014/main" id="{BE06350C-B286-4AF3-8B79-8757E1F70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1" t="42903" r="16648" b="16769"/>
          <a:stretch/>
        </p:blipFill>
        <p:spPr>
          <a:xfrm>
            <a:off x="1091263" y="1267994"/>
            <a:ext cx="6836413" cy="4631403"/>
          </a:xfrm>
          <a:prstGeom prst="rect">
            <a:avLst/>
          </a:prstGeom>
        </p:spPr>
      </p:pic>
      <p:grpSp>
        <p:nvGrpSpPr>
          <p:cNvPr id="10" name="קבוצה 6">
            <a:extLst>
              <a:ext uri="{FF2B5EF4-FFF2-40B4-BE49-F238E27FC236}">
                <a16:creationId xmlns:a16="http://schemas.microsoft.com/office/drawing/2014/main" id="{2B6FEF89-5730-4A4A-8589-6B084FBBF8D7}"/>
              </a:ext>
            </a:extLst>
          </p:cNvPr>
          <p:cNvGrpSpPr/>
          <p:nvPr/>
        </p:nvGrpSpPr>
        <p:grpSpPr>
          <a:xfrm>
            <a:off x="1252088" y="2333625"/>
            <a:ext cx="4295775" cy="2224088"/>
            <a:chOff x="2847975" y="2790825"/>
            <a:chExt cx="4295775" cy="2224088"/>
          </a:xfrm>
        </p:grpSpPr>
        <p:sp>
          <p:nvSpPr>
            <p:cNvPr id="11" name="צורה חופשית: צורה 4">
              <a:extLst>
                <a:ext uri="{FF2B5EF4-FFF2-40B4-BE49-F238E27FC236}">
                  <a16:creationId xmlns:a16="http://schemas.microsoft.com/office/drawing/2014/main" id="{F7D0314A-5ABF-4251-AC92-0369D42361AF}"/>
                </a:ext>
              </a:extLst>
            </p:cNvPr>
            <p:cNvSpPr/>
            <p:nvPr/>
          </p:nvSpPr>
          <p:spPr>
            <a:xfrm>
              <a:off x="2847975" y="2790825"/>
              <a:ext cx="4233863" cy="2162175"/>
            </a:xfrm>
            <a:custGeom>
              <a:avLst/>
              <a:gdLst>
                <a:gd name="connsiteX0" fmla="*/ 4233863 w 4233863"/>
                <a:gd name="connsiteY0" fmla="*/ 290513 h 2162175"/>
                <a:gd name="connsiteX1" fmla="*/ 4038600 w 4233863"/>
                <a:gd name="connsiteY1" fmla="*/ 290513 h 2162175"/>
                <a:gd name="connsiteX2" fmla="*/ 3990975 w 4233863"/>
                <a:gd name="connsiteY2" fmla="*/ 152400 h 2162175"/>
                <a:gd name="connsiteX3" fmla="*/ 3833813 w 4233863"/>
                <a:gd name="connsiteY3" fmla="*/ 76200 h 2162175"/>
                <a:gd name="connsiteX4" fmla="*/ 3624263 w 4233863"/>
                <a:gd name="connsiteY4" fmla="*/ 152400 h 2162175"/>
                <a:gd name="connsiteX5" fmla="*/ 3609975 w 4233863"/>
                <a:gd name="connsiteY5" fmla="*/ 304800 h 2162175"/>
                <a:gd name="connsiteX6" fmla="*/ 3462338 w 4233863"/>
                <a:gd name="connsiteY6" fmla="*/ 223838 h 2162175"/>
                <a:gd name="connsiteX7" fmla="*/ 3448050 w 4233863"/>
                <a:gd name="connsiteY7" fmla="*/ 28575 h 2162175"/>
                <a:gd name="connsiteX8" fmla="*/ 3248025 w 4233863"/>
                <a:gd name="connsiteY8" fmla="*/ 0 h 2162175"/>
                <a:gd name="connsiteX9" fmla="*/ 3124200 w 4233863"/>
                <a:gd name="connsiteY9" fmla="*/ 152400 h 2162175"/>
                <a:gd name="connsiteX10" fmla="*/ 3171825 w 4233863"/>
                <a:gd name="connsiteY10" fmla="*/ 238125 h 2162175"/>
                <a:gd name="connsiteX11" fmla="*/ 3033713 w 4233863"/>
                <a:gd name="connsiteY11" fmla="*/ 423863 h 2162175"/>
                <a:gd name="connsiteX12" fmla="*/ 3057525 w 4233863"/>
                <a:gd name="connsiteY12" fmla="*/ 476250 h 2162175"/>
                <a:gd name="connsiteX13" fmla="*/ 3000375 w 4233863"/>
                <a:gd name="connsiteY13" fmla="*/ 638175 h 2162175"/>
                <a:gd name="connsiteX14" fmla="*/ 3019425 w 4233863"/>
                <a:gd name="connsiteY14" fmla="*/ 890588 h 2162175"/>
                <a:gd name="connsiteX15" fmla="*/ 2995613 w 4233863"/>
                <a:gd name="connsiteY15" fmla="*/ 1081088 h 2162175"/>
                <a:gd name="connsiteX16" fmla="*/ 2981325 w 4233863"/>
                <a:gd name="connsiteY16" fmla="*/ 1128713 h 2162175"/>
                <a:gd name="connsiteX17" fmla="*/ 2933700 w 4233863"/>
                <a:gd name="connsiteY17" fmla="*/ 1314450 h 2162175"/>
                <a:gd name="connsiteX18" fmla="*/ 2981325 w 4233863"/>
                <a:gd name="connsiteY18" fmla="*/ 1447800 h 2162175"/>
                <a:gd name="connsiteX19" fmla="*/ 2862263 w 4233863"/>
                <a:gd name="connsiteY19" fmla="*/ 1514475 h 2162175"/>
                <a:gd name="connsiteX20" fmla="*/ 2762250 w 4233863"/>
                <a:gd name="connsiteY20" fmla="*/ 1571625 h 2162175"/>
                <a:gd name="connsiteX21" fmla="*/ 2776538 w 4233863"/>
                <a:gd name="connsiteY21" fmla="*/ 1695450 h 2162175"/>
                <a:gd name="connsiteX22" fmla="*/ 2743200 w 4233863"/>
                <a:gd name="connsiteY22" fmla="*/ 1724025 h 2162175"/>
                <a:gd name="connsiteX23" fmla="*/ 2724150 w 4233863"/>
                <a:gd name="connsiteY23" fmla="*/ 1728788 h 2162175"/>
                <a:gd name="connsiteX24" fmla="*/ 2419350 w 4233863"/>
                <a:gd name="connsiteY24" fmla="*/ 1719263 h 2162175"/>
                <a:gd name="connsiteX25" fmla="*/ 2333625 w 4233863"/>
                <a:gd name="connsiteY25" fmla="*/ 1824038 h 2162175"/>
                <a:gd name="connsiteX26" fmla="*/ 2262188 w 4233863"/>
                <a:gd name="connsiteY26" fmla="*/ 1943100 h 2162175"/>
                <a:gd name="connsiteX27" fmla="*/ 2100263 w 4233863"/>
                <a:gd name="connsiteY27" fmla="*/ 1981200 h 2162175"/>
                <a:gd name="connsiteX28" fmla="*/ 1995488 w 4233863"/>
                <a:gd name="connsiteY28" fmla="*/ 1990725 h 2162175"/>
                <a:gd name="connsiteX29" fmla="*/ 1862138 w 4233863"/>
                <a:gd name="connsiteY29" fmla="*/ 2062163 h 2162175"/>
                <a:gd name="connsiteX30" fmla="*/ 1757363 w 4233863"/>
                <a:gd name="connsiteY30" fmla="*/ 1976438 h 2162175"/>
                <a:gd name="connsiteX31" fmla="*/ 1671638 w 4233863"/>
                <a:gd name="connsiteY31" fmla="*/ 1914525 h 2162175"/>
                <a:gd name="connsiteX32" fmla="*/ 1628775 w 4233863"/>
                <a:gd name="connsiteY32" fmla="*/ 1819275 h 2162175"/>
                <a:gd name="connsiteX33" fmla="*/ 1590675 w 4233863"/>
                <a:gd name="connsiteY33" fmla="*/ 1676400 h 2162175"/>
                <a:gd name="connsiteX34" fmla="*/ 1462088 w 4233863"/>
                <a:gd name="connsiteY34" fmla="*/ 1614488 h 2162175"/>
                <a:gd name="connsiteX35" fmla="*/ 1414463 w 4233863"/>
                <a:gd name="connsiteY35" fmla="*/ 1638300 h 2162175"/>
                <a:gd name="connsiteX36" fmla="*/ 1338263 w 4233863"/>
                <a:gd name="connsiteY36" fmla="*/ 1600200 h 2162175"/>
                <a:gd name="connsiteX37" fmla="*/ 1300163 w 4233863"/>
                <a:gd name="connsiteY37" fmla="*/ 1619250 h 2162175"/>
                <a:gd name="connsiteX38" fmla="*/ 1285875 w 4233863"/>
                <a:gd name="connsiteY38" fmla="*/ 1624013 h 2162175"/>
                <a:gd name="connsiteX39" fmla="*/ 1243013 w 4233863"/>
                <a:gd name="connsiteY39" fmla="*/ 1652588 h 2162175"/>
                <a:gd name="connsiteX40" fmla="*/ 1004888 w 4233863"/>
                <a:gd name="connsiteY40" fmla="*/ 1714500 h 2162175"/>
                <a:gd name="connsiteX41" fmla="*/ 919163 w 4233863"/>
                <a:gd name="connsiteY41" fmla="*/ 1733550 h 2162175"/>
                <a:gd name="connsiteX42" fmla="*/ 800100 w 4233863"/>
                <a:gd name="connsiteY42" fmla="*/ 1676400 h 2162175"/>
                <a:gd name="connsiteX43" fmla="*/ 742950 w 4233863"/>
                <a:gd name="connsiteY43" fmla="*/ 1681163 h 2162175"/>
                <a:gd name="connsiteX44" fmla="*/ 704850 w 4233863"/>
                <a:gd name="connsiteY44" fmla="*/ 1690688 h 2162175"/>
                <a:gd name="connsiteX45" fmla="*/ 671513 w 4233863"/>
                <a:gd name="connsiteY45" fmla="*/ 1714500 h 2162175"/>
                <a:gd name="connsiteX46" fmla="*/ 628650 w 4233863"/>
                <a:gd name="connsiteY46" fmla="*/ 1790700 h 2162175"/>
                <a:gd name="connsiteX47" fmla="*/ 585788 w 4233863"/>
                <a:gd name="connsiteY47" fmla="*/ 1804988 h 2162175"/>
                <a:gd name="connsiteX48" fmla="*/ 538163 w 4233863"/>
                <a:gd name="connsiteY48" fmla="*/ 1752600 h 2162175"/>
                <a:gd name="connsiteX49" fmla="*/ 490538 w 4233863"/>
                <a:gd name="connsiteY49" fmla="*/ 1752600 h 2162175"/>
                <a:gd name="connsiteX50" fmla="*/ 428625 w 4233863"/>
                <a:gd name="connsiteY50" fmla="*/ 1766888 h 2162175"/>
                <a:gd name="connsiteX51" fmla="*/ 385763 w 4233863"/>
                <a:gd name="connsiteY51" fmla="*/ 1800225 h 2162175"/>
                <a:gd name="connsiteX52" fmla="*/ 309563 w 4233863"/>
                <a:gd name="connsiteY52" fmla="*/ 1785938 h 2162175"/>
                <a:gd name="connsiteX53" fmla="*/ 171450 w 4233863"/>
                <a:gd name="connsiteY53" fmla="*/ 1790700 h 2162175"/>
                <a:gd name="connsiteX54" fmla="*/ 23813 w 4233863"/>
                <a:gd name="connsiteY54" fmla="*/ 1795463 h 2162175"/>
                <a:gd name="connsiteX55" fmla="*/ 23813 w 4233863"/>
                <a:gd name="connsiteY55" fmla="*/ 1795463 h 2162175"/>
                <a:gd name="connsiteX56" fmla="*/ 0 w 4233863"/>
                <a:gd name="connsiteY56" fmla="*/ 1905000 h 2162175"/>
                <a:gd name="connsiteX57" fmla="*/ 176213 w 4233863"/>
                <a:gd name="connsiteY57" fmla="*/ 1890713 h 2162175"/>
                <a:gd name="connsiteX58" fmla="*/ 285750 w 4233863"/>
                <a:gd name="connsiteY58" fmla="*/ 1943100 h 2162175"/>
                <a:gd name="connsiteX59" fmla="*/ 476250 w 4233863"/>
                <a:gd name="connsiteY59" fmla="*/ 1924050 h 2162175"/>
                <a:gd name="connsiteX60" fmla="*/ 533400 w 4233863"/>
                <a:gd name="connsiteY60" fmla="*/ 1957388 h 2162175"/>
                <a:gd name="connsiteX61" fmla="*/ 728663 w 4233863"/>
                <a:gd name="connsiteY61" fmla="*/ 1924050 h 2162175"/>
                <a:gd name="connsiteX62" fmla="*/ 809625 w 4233863"/>
                <a:gd name="connsiteY62" fmla="*/ 1881188 h 2162175"/>
                <a:gd name="connsiteX63" fmla="*/ 804863 w 4233863"/>
                <a:gd name="connsiteY63" fmla="*/ 1833563 h 2162175"/>
                <a:gd name="connsiteX64" fmla="*/ 900113 w 4233863"/>
                <a:gd name="connsiteY64" fmla="*/ 1895475 h 2162175"/>
                <a:gd name="connsiteX65" fmla="*/ 1071563 w 4233863"/>
                <a:gd name="connsiteY65" fmla="*/ 1871663 h 2162175"/>
                <a:gd name="connsiteX66" fmla="*/ 1114425 w 4233863"/>
                <a:gd name="connsiteY66" fmla="*/ 1866900 h 2162175"/>
                <a:gd name="connsiteX67" fmla="*/ 1233488 w 4233863"/>
                <a:gd name="connsiteY67" fmla="*/ 1809750 h 2162175"/>
                <a:gd name="connsiteX68" fmla="*/ 1319213 w 4233863"/>
                <a:gd name="connsiteY68" fmla="*/ 1785938 h 2162175"/>
                <a:gd name="connsiteX69" fmla="*/ 1338263 w 4233863"/>
                <a:gd name="connsiteY69" fmla="*/ 1824038 h 2162175"/>
                <a:gd name="connsiteX70" fmla="*/ 1433513 w 4233863"/>
                <a:gd name="connsiteY70" fmla="*/ 1790700 h 2162175"/>
                <a:gd name="connsiteX71" fmla="*/ 1457325 w 4233863"/>
                <a:gd name="connsiteY71" fmla="*/ 1847850 h 2162175"/>
                <a:gd name="connsiteX72" fmla="*/ 1485900 w 4233863"/>
                <a:gd name="connsiteY72" fmla="*/ 1919288 h 2162175"/>
                <a:gd name="connsiteX73" fmla="*/ 1514475 w 4233863"/>
                <a:gd name="connsiteY73" fmla="*/ 1962150 h 2162175"/>
                <a:gd name="connsiteX74" fmla="*/ 1538288 w 4233863"/>
                <a:gd name="connsiteY74" fmla="*/ 1985963 h 2162175"/>
                <a:gd name="connsiteX75" fmla="*/ 1557338 w 4233863"/>
                <a:gd name="connsiteY75" fmla="*/ 2028825 h 2162175"/>
                <a:gd name="connsiteX76" fmla="*/ 1557338 w 4233863"/>
                <a:gd name="connsiteY76" fmla="*/ 2028825 h 2162175"/>
                <a:gd name="connsiteX77" fmla="*/ 1676400 w 4233863"/>
                <a:gd name="connsiteY77" fmla="*/ 2095500 h 2162175"/>
                <a:gd name="connsiteX78" fmla="*/ 1733550 w 4233863"/>
                <a:gd name="connsiteY78" fmla="*/ 2162175 h 21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233863" h="2162175">
                  <a:moveTo>
                    <a:pt x="4233863" y="290513"/>
                  </a:moveTo>
                  <a:lnTo>
                    <a:pt x="4038600" y="290513"/>
                  </a:lnTo>
                  <a:lnTo>
                    <a:pt x="3990975" y="152400"/>
                  </a:lnTo>
                  <a:lnTo>
                    <a:pt x="3833813" y="76200"/>
                  </a:lnTo>
                  <a:lnTo>
                    <a:pt x="3624263" y="152400"/>
                  </a:lnTo>
                  <a:lnTo>
                    <a:pt x="3609975" y="304800"/>
                  </a:lnTo>
                  <a:lnTo>
                    <a:pt x="3462338" y="223838"/>
                  </a:lnTo>
                  <a:lnTo>
                    <a:pt x="3448050" y="28575"/>
                  </a:lnTo>
                  <a:lnTo>
                    <a:pt x="3248025" y="0"/>
                  </a:lnTo>
                  <a:lnTo>
                    <a:pt x="3124200" y="152400"/>
                  </a:lnTo>
                  <a:lnTo>
                    <a:pt x="3171825" y="238125"/>
                  </a:lnTo>
                  <a:lnTo>
                    <a:pt x="3033713" y="423863"/>
                  </a:lnTo>
                  <a:lnTo>
                    <a:pt x="3057525" y="476250"/>
                  </a:lnTo>
                  <a:lnTo>
                    <a:pt x="3000375" y="638175"/>
                  </a:lnTo>
                  <a:lnTo>
                    <a:pt x="3019425" y="890588"/>
                  </a:lnTo>
                  <a:lnTo>
                    <a:pt x="2995613" y="1081088"/>
                  </a:lnTo>
                  <a:cubicBezTo>
                    <a:pt x="2985601" y="1126142"/>
                    <a:pt x="2996437" y="1113601"/>
                    <a:pt x="2981325" y="1128713"/>
                  </a:cubicBezTo>
                  <a:lnTo>
                    <a:pt x="2933700" y="1314450"/>
                  </a:lnTo>
                  <a:lnTo>
                    <a:pt x="2981325" y="1447800"/>
                  </a:lnTo>
                  <a:lnTo>
                    <a:pt x="2862263" y="1514475"/>
                  </a:lnTo>
                  <a:lnTo>
                    <a:pt x="2762250" y="1571625"/>
                  </a:lnTo>
                  <a:lnTo>
                    <a:pt x="2776538" y="1695450"/>
                  </a:lnTo>
                  <a:cubicBezTo>
                    <a:pt x="2765425" y="1704975"/>
                    <a:pt x="2755548" y="1716167"/>
                    <a:pt x="2743200" y="1724025"/>
                  </a:cubicBezTo>
                  <a:cubicBezTo>
                    <a:pt x="2737678" y="1727539"/>
                    <a:pt x="2724150" y="1728788"/>
                    <a:pt x="2724150" y="1728788"/>
                  </a:cubicBezTo>
                  <a:lnTo>
                    <a:pt x="2419350" y="1719263"/>
                  </a:lnTo>
                  <a:lnTo>
                    <a:pt x="2333625" y="1824038"/>
                  </a:lnTo>
                  <a:lnTo>
                    <a:pt x="2262188" y="1943100"/>
                  </a:lnTo>
                  <a:lnTo>
                    <a:pt x="2100263" y="1981200"/>
                  </a:lnTo>
                  <a:lnTo>
                    <a:pt x="1995488" y="1990725"/>
                  </a:lnTo>
                  <a:lnTo>
                    <a:pt x="1862138" y="2062163"/>
                  </a:lnTo>
                  <a:lnTo>
                    <a:pt x="1757363" y="1976438"/>
                  </a:lnTo>
                  <a:lnTo>
                    <a:pt x="1671638" y="1914525"/>
                  </a:lnTo>
                  <a:lnTo>
                    <a:pt x="1628775" y="1819275"/>
                  </a:lnTo>
                  <a:lnTo>
                    <a:pt x="1590675" y="1676400"/>
                  </a:lnTo>
                  <a:lnTo>
                    <a:pt x="1462088" y="1614488"/>
                  </a:lnTo>
                  <a:lnTo>
                    <a:pt x="1414463" y="1638300"/>
                  </a:lnTo>
                  <a:lnTo>
                    <a:pt x="1338263" y="1600200"/>
                  </a:lnTo>
                  <a:cubicBezTo>
                    <a:pt x="1325563" y="1606550"/>
                    <a:pt x="1313089" y="1613374"/>
                    <a:pt x="1300163" y="1619250"/>
                  </a:cubicBezTo>
                  <a:cubicBezTo>
                    <a:pt x="1295593" y="1621327"/>
                    <a:pt x="1285875" y="1624013"/>
                    <a:pt x="1285875" y="1624013"/>
                  </a:cubicBezTo>
                  <a:lnTo>
                    <a:pt x="1243013" y="1652588"/>
                  </a:lnTo>
                  <a:lnTo>
                    <a:pt x="1004888" y="1714500"/>
                  </a:lnTo>
                  <a:lnTo>
                    <a:pt x="919163" y="1733550"/>
                  </a:lnTo>
                  <a:lnTo>
                    <a:pt x="800100" y="1676400"/>
                  </a:lnTo>
                  <a:cubicBezTo>
                    <a:pt x="746132" y="1681307"/>
                    <a:pt x="765247" y="1681163"/>
                    <a:pt x="742950" y="1681163"/>
                  </a:cubicBezTo>
                  <a:lnTo>
                    <a:pt x="704850" y="1690688"/>
                  </a:lnTo>
                  <a:lnTo>
                    <a:pt x="671513" y="1714500"/>
                  </a:lnTo>
                  <a:lnTo>
                    <a:pt x="628650" y="1790700"/>
                  </a:lnTo>
                  <a:lnTo>
                    <a:pt x="585788" y="1804988"/>
                  </a:lnTo>
                  <a:lnTo>
                    <a:pt x="538163" y="1752600"/>
                  </a:lnTo>
                  <a:lnTo>
                    <a:pt x="490538" y="1752600"/>
                  </a:lnTo>
                  <a:lnTo>
                    <a:pt x="428625" y="1766888"/>
                  </a:lnTo>
                  <a:lnTo>
                    <a:pt x="385763" y="1800225"/>
                  </a:lnTo>
                  <a:lnTo>
                    <a:pt x="309563" y="1785938"/>
                  </a:lnTo>
                  <a:lnTo>
                    <a:pt x="171450" y="1790700"/>
                  </a:lnTo>
                  <a:lnTo>
                    <a:pt x="23813" y="1795463"/>
                  </a:lnTo>
                  <a:lnTo>
                    <a:pt x="23813" y="1795463"/>
                  </a:lnTo>
                  <a:lnTo>
                    <a:pt x="0" y="1905000"/>
                  </a:lnTo>
                  <a:lnTo>
                    <a:pt x="176213" y="1890713"/>
                  </a:lnTo>
                  <a:lnTo>
                    <a:pt x="285750" y="1943100"/>
                  </a:lnTo>
                  <a:lnTo>
                    <a:pt x="476250" y="1924050"/>
                  </a:lnTo>
                  <a:lnTo>
                    <a:pt x="533400" y="1957388"/>
                  </a:lnTo>
                  <a:lnTo>
                    <a:pt x="728663" y="1924050"/>
                  </a:lnTo>
                  <a:lnTo>
                    <a:pt x="809625" y="1881188"/>
                  </a:lnTo>
                  <a:lnTo>
                    <a:pt x="804863" y="1833563"/>
                  </a:lnTo>
                  <a:lnTo>
                    <a:pt x="900113" y="1895475"/>
                  </a:lnTo>
                  <a:lnTo>
                    <a:pt x="1071563" y="1871663"/>
                  </a:lnTo>
                  <a:lnTo>
                    <a:pt x="1114425" y="1866900"/>
                  </a:lnTo>
                  <a:lnTo>
                    <a:pt x="1233488" y="1809750"/>
                  </a:lnTo>
                  <a:lnTo>
                    <a:pt x="1319213" y="1785938"/>
                  </a:lnTo>
                  <a:lnTo>
                    <a:pt x="1338263" y="1824038"/>
                  </a:lnTo>
                  <a:lnTo>
                    <a:pt x="1433513" y="1790700"/>
                  </a:lnTo>
                  <a:lnTo>
                    <a:pt x="1457325" y="1847850"/>
                  </a:lnTo>
                  <a:lnTo>
                    <a:pt x="1485900" y="1919288"/>
                  </a:lnTo>
                  <a:cubicBezTo>
                    <a:pt x="1510903" y="1959292"/>
                    <a:pt x="1499123" y="1946798"/>
                    <a:pt x="1514475" y="1962150"/>
                  </a:cubicBezTo>
                  <a:lnTo>
                    <a:pt x="1538288" y="1985963"/>
                  </a:lnTo>
                  <a:cubicBezTo>
                    <a:pt x="1553363" y="2026165"/>
                    <a:pt x="1542983" y="2014473"/>
                    <a:pt x="1557338" y="2028825"/>
                  </a:cubicBezTo>
                  <a:lnTo>
                    <a:pt x="1557338" y="2028825"/>
                  </a:lnTo>
                  <a:lnTo>
                    <a:pt x="1676400" y="2095500"/>
                  </a:lnTo>
                  <a:lnTo>
                    <a:pt x="1733550" y="2162175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צורה חופשית: צורה 5">
              <a:extLst>
                <a:ext uri="{FF2B5EF4-FFF2-40B4-BE49-F238E27FC236}">
                  <a16:creationId xmlns:a16="http://schemas.microsoft.com/office/drawing/2014/main" id="{6FF3C963-463A-4DBB-BCA9-68D1C0FDF0D3}"/>
                </a:ext>
              </a:extLst>
            </p:cNvPr>
            <p:cNvSpPr/>
            <p:nvPr/>
          </p:nvSpPr>
          <p:spPr>
            <a:xfrm>
              <a:off x="4581525" y="3038475"/>
              <a:ext cx="2562225" cy="1976438"/>
            </a:xfrm>
            <a:custGeom>
              <a:avLst/>
              <a:gdLst>
                <a:gd name="connsiteX0" fmla="*/ 0 w 2562225"/>
                <a:gd name="connsiteY0" fmla="*/ 1914525 h 1976438"/>
                <a:gd name="connsiteX1" fmla="*/ 90488 w 2562225"/>
                <a:gd name="connsiteY1" fmla="*/ 1976438 h 1976438"/>
                <a:gd name="connsiteX2" fmla="*/ 176213 w 2562225"/>
                <a:gd name="connsiteY2" fmla="*/ 1971675 h 1976438"/>
                <a:gd name="connsiteX3" fmla="*/ 295275 w 2562225"/>
                <a:gd name="connsiteY3" fmla="*/ 1971675 h 1976438"/>
                <a:gd name="connsiteX4" fmla="*/ 300038 w 2562225"/>
                <a:gd name="connsiteY4" fmla="*/ 1885950 h 1976438"/>
                <a:gd name="connsiteX5" fmla="*/ 342900 w 2562225"/>
                <a:gd name="connsiteY5" fmla="*/ 1876425 h 1976438"/>
                <a:gd name="connsiteX6" fmla="*/ 476250 w 2562225"/>
                <a:gd name="connsiteY6" fmla="*/ 1881188 h 1976438"/>
                <a:gd name="connsiteX7" fmla="*/ 666750 w 2562225"/>
                <a:gd name="connsiteY7" fmla="*/ 1819275 h 1976438"/>
                <a:gd name="connsiteX8" fmla="*/ 738188 w 2562225"/>
                <a:gd name="connsiteY8" fmla="*/ 1709738 h 1976438"/>
                <a:gd name="connsiteX9" fmla="*/ 785813 w 2562225"/>
                <a:gd name="connsiteY9" fmla="*/ 1619250 h 1976438"/>
                <a:gd name="connsiteX10" fmla="*/ 847725 w 2562225"/>
                <a:gd name="connsiteY10" fmla="*/ 1609725 h 1976438"/>
                <a:gd name="connsiteX11" fmla="*/ 938213 w 2562225"/>
                <a:gd name="connsiteY11" fmla="*/ 1590675 h 1976438"/>
                <a:gd name="connsiteX12" fmla="*/ 990600 w 2562225"/>
                <a:gd name="connsiteY12" fmla="*/ 1614488 h 1976438"/>
                <a:gd name="connsiteX13" fmla="*/ 995363 w 2562225"/>
                <a:gd name="connsiteY13" fmla="*/ 1614488 h 1976438"/>
                <a:gd name="connsiteX14" fmla="*/ 1119188 w 2562225"/>
                <a:gd name="connsiteY14" fmla="*/ 1624013 h 1976438"/>
                <a:gd name="connsiteX15" fmla="*/ 1209675 w 2562225"/>
                <a:gd name="connsiteY15" fmla="*/ 1571625 h 1976438"/>
                <a:gd name="connsiteX16" fmla="*/ 1204913 w 2562225"/>
                <a:gd name="connsiteY16" fmla="*/ 1419225 h 1976438"/>
                <a:gd name="connsiteX17" fmla="*/ 1266825 w 2562225"/>
                <a:gd name="connsiteY17" fmla="*/ 1362075 h 1976438"/>
                <a:gd name="connsiteX18" fmla="*/ 1371600 w 2562225"/>
                <a:gd name="connsiteY18" fmla="*/ 1285875 h 1976438"/>
                <a:gd name="connsiteX19" fmla="*/ 1438275 w 2562225"/>
                <a:gd name="connsiteY19" fmla="*/ 1166813 h 1976438"/>
                <a:gd name="connsiteX20" fmla="*/ 1390650 w 2562225"/>
                <a:gd name="connsiteY20" fmla="*/ 1042988 h 1976438"/>
                <a:gd name="connsiteX21" fmla="*/ 1419225 w 2562225"/>
                <a:gd name="connsiteY21" fmla="*/ 819150 h 1976438"/>
                <a:gd name="connsiteX22" fmla="*/ 1447800 w 2562225"/>
                <a:gd name="connsiteY22" fmla="*/ 657225 h 1976438"/>
                <a:gd name="connsiteX23" fmla="*/ 1466850 w 2562225"/>
                <a:gd name="connsiteY23" fmla="*/ 557213 h 1976438"/>
                <a:gd name="connsiteX24" fmla="*/ 1443038 w 2562225"/>
                <a:gd name="connsiteY24" fmla="*/ 519113 h 1976438"/>
                <a:gd name="connsiteX25" fmla="*/ 1404938 w 2562225"/>
                <a:gd name="connsiteY25" fmla="*/ 409575 h 1976438"/>
                <a:gd name="connsiteX26" fmla="*/ 1447800 w 2562225"/>
                <a:gd name="connsiteY26" fmla="*/ 271463 h 1976438"/>
                <a:gd name="connsiteX27" fmla="*/ 1538288 w 2562225"/>
                <a:gd name="connsiteY27" fmla="*/ 128588 h 1976438"/>
                <a:gd name="connsiteX28" fmla="*/ 1562100 w 2562225"/>
                <a:gd name="connsiteY28" fmla="*/ 9525 h 1976438"/>
                <a:gd name="connsiteX29" fmla="*/ 1652588 w 2562225"/>
                <a:gd name="connsiteY29" fmla="*/ 100013 h 1976438"/>
                <a:gd name="connsiteX30" fmla="*/ 1704975 w 2562225"/>
                <a:gd name="connsiteY30" fmla="*/ 204788 h 1976438"/>
                <a:gd name="connsiteX31" fmla="*/ 1895475 w 2562225"/>
                <a:gd name="connsiteY31" fmla="*/ 266700 h 1976438"/>
                <a:gd name="connsiteX32" fmla="*/ 1928813 w 2562225"/>
                <a:gd name="connsiteY32" fmla="*/ 290513 h 1976438"/>
                <a:gd name="connsiteX33" fmla="*/ 2085975 w 2562225"/>
                <a:gd name="connsiteY33" fmla="*/ 261938 h 1976438"/>
                <a:gd name="connsiteX34" fmla="*/ 2090738 w 2562225"/>
                <a:gd name="connsiteY34" fmla="*/ 219075 h 1976438"/>
                <a:gd name="connsiteX35" fmla="*/ 2071688 w 2562225"/>
                <a:gd name="connsiteY35" fmla="*/ 157163 h 1976438"/>
                <a:gd name="connsiteX36" fmla="*/ 2052638 w 2562225"/>
                <a:gd name="connsiteY36" fmla="*/ 114300 h 1976438"/>
                <a:gd name="connsiteX37" fmla="*/ 2033588 w 2562225"/>
                <a:gd name="connsiteY37" fmla="*/ 42863 h 1976438"/>
                <a:gd name="connsiteX38" fmla="*/ 2105025 w 2562225"/>
                <a:gd name="connsiteY38" fmla="*/ 0 h 1976438"/>
                <a:gd name="connsiteX39" fmla="*/ 2114550 w 2562225"/>
                <a:gd name="connsiteY39" fmla="*/ 109538 h 1976438"/>
                <a:gd name="connsiteX40" fmla="*/ 2243138 w 2562225"/>
                <a:gd name="connsiteY40" fmla="*/ 176213 h 1976438"/>
                <a:gd name="connsiteX41" fmla="*/ 2438400 w 2562225"/>
                <a:gd name="connsiteY41" fmla="*/ 195263 h 1976438"/>
                <a:gd name="connsiteX42" fmla="*/ 2486025 w 2562225"/>
                <a:gd name="connsiteY42" fmla="*/ 204788 h 1976438"/>
                <a:gd name="connsiteX43" fmla="*/ 2562225 w 2562225"/>
                <a:gd name="connsiteY43" fmla="*/ 166688 h 1976438"/>
                <a:gd name="connsiteX44" fmla="*/ 2505075 w 2562225"/>
                <a:gd name="connsiteY44" fmla="*/ 42863 h 197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62225" h="1976438">
                  <a:moveTo>
                    <a:pt x="0" y="1914525"/>
                  </a:moveTo>
                  <a:lnTo>
                    <a:pt x="90488" y="1976438"/>
                  </a:lnTo>
                  <a:lnTo>
                    <a:pt x="176213" y="1971675"/>
                  </a:lnTo>
                  <a:lnTo>
                    <a:pt x="295275" y="1971675"/>
                  </a:lnTo>
                  <a:lnTo>
                    <a:pt x="300038" y="1885950"/>
                  </a:lnTo>
                  <a:lnTo>
                    <a:pt x="342900" y="1876425"/>
                  </a:lnTo>
                  <a:lnTo>
                    <a:pt x="476250" y="1881188"/>
                  </a:lnTo>
                  <a:lnTo>
                    <a:pt x="666750" y="1819275"/>
                  </a:lnTo>
                  <a:lnTo>
                    <a:pt x="738188" y="1709738"/>
                  </a:lnTo>
                  <a:lnTo>
                    <a:pt x="785813" y="1619250"/>
                  </a:lnTo>
                  <a:cubicBezTo>
                    <a:pt x="841735" y="1614167"/>
                    <a:pt x="822517" y="1622330"/>
                    <a:pt x="847725" y="1609725"/>
                  </a:cubicBezTo>
                  <a:lnTo>
                    <a:pt x="938213" y="1590675"/>
                  </a:lnTo>
                  <a:cubicBezTo>
                    <a:pt x="954624" y="1598880"/>
                    <a:pt x="972098" y="1609862"/>
                    <a:pt x="990600" y="1614488"/>
                  </a:cubicBezTo>
                  <a:cubicBezTo>
                    <a:pt x="992140" y="1614873"/>
                    <a:pt x="993775" y="1614488"/>
                    <a:pt x="995363" y="1614488"/>
                  </a:cubicBezTo>
                  <a:lnTo>
                    <a:pt x="1119188" y="1624013"/>
                  </a:lnTo>
                  <a:lnTo>
                    <a:pt x="1209675" y="1571625"/>
                  </a:lnTo>
                  <a:lnTo>
                    <a:pt x="1204913" y="1419225"/>
                  </a:lnTo>
                  <a:lnTo>
                    <a:pt x="1266825" y="1362075"/>
                  </a:lnTo>
                  <a:lnTo>
                    <a:pt x="1371600" y="1285875"/>
                  </a:lnTo>
                  <a:lnTo>
                    <a:pt x="1438275" y="1166813"/>
                  </a:lnTo>
                  <a:lnTo>
                    <a:pt x="1390650" y="1042988"/>
                  </a:lnTo>
                  <a:lnTo>
                    <a:pt x="1419225" y="819150"/>
                  </a:lnTo>
                  <a:lnTo>
                    <a:pt x="1447800" y="657225"/>
                  </a:lnTo>
                  <a:lnTo>
                    <a:pt x="1466850" y="557213"/>
                  </a:lnTo>
                  <a:lnTo>
                    <a:pt x="1443038" y="519113"/>
                  </a:lnTo>
                  <a:lnTo>
                    <a:pt x="1404938" y="409575"/>
                  </a:lnTo>
                  <a:lnTo>
                    <a:pt x="1447800" y="271463"/>
                  </a:lnTo>
                  <a:lnTo>
                    <a:pt x="1538288" y="128588"/>
                  </a:lnTo>
                  <a:lnTo>
                    <a:pt x="1562100" y="9525"/>
                  </a:lnTo>
                  <a:lnTo>
                    <a:pt x="1652588" y="100013"/>
                  </a:lnTo>
                  <a:lnTo>
                    <a:pt x="1704975" y="204788"/>
                  </a:lnTo>
                  <a:lnTo>
                    <a:pt x="1895475" y="266700"/>
                  </a:lnTo>
                  <a:lnTo>
                    <a:pt x="1928813" y="290513"/>
                  </a:lnTo>
                  <a:lnTo>
                    <a:pt x="2085975" y="261938"/>
                  </a:lnTo>
                  <a:lnTo>
                    <a:pt x="2090738" y="219075"/>
                  </a:lnTo>
                  <a:lnTo>
                    <a:pt x="2071688" y="157163"/>
                  </a:lnTo>
                  <a:lnTo>
                    <a:pt x="2052638" y="114300"/>
                  </a:lnTo>
                  <a:lnTo>
                    <a:pt x="2033588" y="42863"/>
                  </a:lnTo>
                  <a:lnTo>
                    <a:pt x="2105025" y="0"/>
                  </a:lnTo>
                  <a:lnTo>
                    <a:pt x="2114550" y="109538"/>
                  </a:lnTo>
                  <a:lnTo>
                    <a:pt x="2243138" y="176213"/>
                  </a:lnTo>
                  <a:lnTo>
                    <a:pt x="2438400" y="195263"/>
                  </a:lnTo>
                  <a:cubicBezTo>
                    <a:pt x="2482813" y="205132"/>
                    <a:pt x="2466627" y="204788"/>
                    <a:pt x="2486025" y="204788"/>
                  </a:cubicBezTo>
                  <a:lnTo>
                    <a:pt x="2562225" y="166688"/>
                  </a:lnTo>
                  <a:lnTo>
                    <a:pt x="2505075" y="42863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44476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הפעלת טריגרים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טריגר – תנאי להפעלת שלב בתוכנית.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בכדי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להפעיל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שלב יש להזיז את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הטריגר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לתוך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הריבוע השחור.</a:t>
            </a: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2">
            <a:extLst>
              <a:ext uri="{FF2B5EF4-FFF2-40B4-BE49-F238E27FC236}">
                <a16:creationId xmlns:a16="http://schemas.microsoft.com/office/drawing/2014/main" id="{24D35D8C-1670-45D8-9D11-4378E3A58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68" y="1207609"/>
            <a:ext cx="6171029" cy="4298660"/>
          </a:xfrm>
          <a:prstGeom prst="rect">
            <a:avLst/>
          </a:prstGeom>
        </p:spPr>
      </p:pic>
      <p:sp>
        <p:nvSpPr>
          <p:cNvPr id="13" name="מלבן 9">
            <a:extLst>
              <a:ext uri="{FF2B5EF4-FFF2-40B4-BE49-F238E27FC236}">
                <a16:creationId xmlns:a16="http://schemas.microsoft.com/office/drawing/2014/main" id="{0F888EFB-61F3-4B91-A8B6-FEE18B0B76D6}"/>
              </a:ext>
            </a:extLst>
          </p:cNvPr>
          <p:cNvSpPr/>
          <p:nvPr/>
        </p:nvSpPr>
        <p:spPr>
          <a:xfrm>
            <a:off x="6150634" y="2598502"/>
            <a:ext cx="448573" cy="3603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47240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בשיעור זה נעבור על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586696"/>
              </p:ext>
            </p:extLst>
          </p:nvPr>
        </p:nvGraphicFramePr>
        <p:xfrm>
          <a:off x="1" y="783777"/>
          <a:ext cx="12192004" cy="550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3456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תלת </a:t>
            </a:r>
            <a:r>
              <a:rPr lang="he-IL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מימד</a:t>
            </a: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במחולל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12348"/>
            <a:ext cx="12192000" cy="5415861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תמונת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התלת </a:t>
            </a: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מימד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תמונת פני הקרקע נגזרת מתצ"א, גובה הקרקע מנתונים. </a:t>
            </a: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מודלים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תלת </a:t>
            </a: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מימדיים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(עצים ומבנים): מופיעים בד"כ רק בתוך </a:t>
            </a: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הבסנ"ת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זווית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הסתכלות: לאיזה אזימוט הצופה מסתכל.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שדה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ראייה (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 of View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זווית הקונוס שדרכו מסתכל הצופה על הזירה.</a:t>
            </a:r>
          </a:p>
          <a:p>
            <a:pPr>
              <a:lnSpc>
                <a:spcPct val="10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תמונה 4">
            <a:extLst>
              <a:ext uri="{FF2B5EF4-FFF2-40B4-BE49-F238E27FC236}">
                <a16:creationId xmlns:a16="http://schemas.microsoft.com/office/drawing/2014/main" id="{A089A929-73EB-43DD-B17A-C3414D39C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08" t="1" r="27495" b="45499"/>
          <a:stretch/>
        </p:blipFill>
        <p:spPr>
          <a:xfrm>
            <a:off x="200205" y="1425125"/>
            <a:ext cx="5588120" cy="4633248"/>
          </a:xfrm>
          <a:prstGeom prst="rect">
            <a:avLst/>
          </a:prstGeom>
        </p:spPr>
      </p:pic>
      <p:grpSp>
        <p:nvGrpSpPr>
          <p:cNvPr id="9" name="קבוצה 6">
            <a:extLst>
              <a:ext uri="{FF2B5EF4-FFF2-40B4-BE49-F238E27FC236}">
                <a16:creationId xmlns:a16="http://schemas.microsoft.com/office/drawing/2014/main" id="{6F24548D-3BCF-4A88-AE4C-D319F6F0C8F2}"/>
              </a:ext>
            </a:extLst>
          </p:cNvPr>
          <p:cNvGrpSpPr/>
          <p:nvPr/>
        </p:nvGrpSpPr>
        <p:grpSpPr>
          <a:xfrm>
            <a:off x="136765" y="2174846"/>
            <a:ext cx="5715000" cy="3968445"/>
            <a:chOff x="3243263" y="2385918"/>
            <a:chExt cx="5715000" cy="3809430"/>
          </a:xfrm>
        </p:grpSpPr>
        <p:sp>
          <p:nvSpPr>
            <p:cNvPr id="10" name="צורה חופשית: צורה 1">
              <a:extLst>
                <a:ext uri="{FF2B5EF4-FFF2-40B4-BE49-F238E27FC236}">
                  <a16:creationId xmlns:a16="http://schemas.microsoft.com/office/drawing/2014/main" id="{0EB5014B-277F-4370-9D79-E549D10D3042}"/>
                </a:ext>
              </a:extLst>
            </p:cNvPr>
            <p:cNvSpPr/>
            <p:nvPr/>
          </p:nvSpPr>
          <p:spPr>
            <a:xfrm>
              <a:off x="3243263" y="2385918"/>
              <a:ext cx="5715000" cy="233364"/>
            </a:xfrm>
            <a:custGeom>
              <a:avLst/>
              <a:gdLst>
                <a:gd name="connsiteX0" fmla="*/ 0 w 5715000"/>
                <a:gd name="connsiteY0" fmla="*/ 214407 h 233364"/>
                <a:gd name="connsiteX1" fmla="*/ 557212 w 5715000"/>
                <a:gd name="connsiteY1" fmla="*/ 228695 h 233364"/>
                <a:gd name="connsiteX2" fmla="*/ 1143000 w 5715000"/>
                <a:gd name="connsiteY2" fmla="*/ 142970 h 233364"/>
                <a:gd name="connsiteX3" fmla="*/ 1871662 w 5715000"/>
                <a:gd name="connsiteY3" fmla="*/ 114395 h 233364"/>
                <a:gd name="connsiteX4" fmla="*/ 2257425 w 5715000"/>
                <a:gd name="connsiteY4" fmla="*/ 114395 h 233364"/>
                <a:gd name="connsiteX5" fmla="*/ 2457450 w 5715000"/>
                <a:gd name="connsiteY5" fmla="*/ 157257 h 233364"/>
                <a:gd name="connsiteX6" fmla="*/ 2728912 w 5715000"/>
                <a:gd name="connsiteY6" fmla="*/ 28670 h 233364"/>
                <a:gd name="connsiteX7" fmla="*/ 3057525 w 5715000"/>
                <a:gd name="connsiteY7" fmla="*/ 14382 h 233364"/>
                <a:gd name="connsiteX8" fmla="*/ 3414712 w 5715000"/>
                <a:gd name="connsiteY8" fmla="*/ 42957 h 233364"/>
                <a:gd name="connsiteX9" fmla="*/ 3929062 w 5715000"/>
                <a:gd name="connsiteY9" fmla="*/ 95 h 233364"/>
                <a:gd name="connsiteX10" fmla="*/ 4114800 w 5715000"/>
                <a:gd name="connsiteY10" fmla="*/ 57245 h 233364"/>
                <a:gd name="connsiteX11" fmla="*/ 4429125 w 5715000"/>
                <a:gd name="connsiteY11" fmla="*/ 85820 h 233364"/>
                <a:gd name="connsiteX12" fmla="*/ 4714875 w 5715000"/>
                <a:gd name="connsiteY12" fmla="*/ 142970 h 233364"/>
                <a:gd name="connsiteX13" fmla="*/ 4914900 w 5715000"/>
                <a:gd name="connsiteY13" fmla="*/ 71532 h 233364"/>
                <a:gd name="connsiteX14" fmla="*/ 5143500 w 5715000"/>
                <a:gd name="connsiteY14" fmla="*/ 71532 h 233364"/>
                <a:gd name="connsiteX15" fmla="*/ 5329237 w 5715000"/>
                <a:gd name="connsiteY15" fmla="*/ 100107 h 233364"/>
                <a:gd name="connsiteX16" fmla="*/ 5715000 w 5715000"/>
                <a:gd name="connsiteY16" fmla="*/ 114395 h 23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00" h="233364">
                  <a:moveTo>
                    <a:pt x="0" y="214407"/>
                  </a:moveTo>
                  <a:cubicBezTo>
                    <a:pt x="183356" y="227504"/>
                    <a:pt x="366712" y="240601"/>
                    <a:pt x="557212" y="228695"/>
                  </a:cubicBezTo>
                  <a:cubicBezTo>
                    <a:pt x="747712" y="216789"/>
                    <a:pt x="923925" y="162020"/>
                    <a:pt x="1143000" y="142970"/>
                  </a:cubicBezTo>
                  <a:cubicBezTo>
                    <a:pt x="1362075" y="123920"/>
                    <a:pt x="1685925" y="119157"/>
                    <a:pt x="1871662" y="114395"/>
                  </a:cubicBezTo>
                  <a:cubicBezTo>
                    <a:pt x="2057399" y="109633"/>
                    <a:pt x="2159794" y="107251"/>
                    <a:pt x="2257425" y="114395"/>
                  </a:cubicBezTo>
                  <a:cubicBezTo>
                    <a:pt x="2355056" y="121539"/>
                    <a:pt x="2378869" y="171544"/>
                    <a:pt x="2457450" y="157257"/>
                  </a:cubicBezTo>
                  <a:cubicBezTo>
                    <a:pt x="2536031" y="142970"/>
                    <a:pt x="2628900" y="52482"/>
                    <a:pt x="2728912" y="28670"/>
                  </a:cubicBezTo>
                  <a:cubicBezTo>
                    <a:pt x="2828924" y="4858"/>
                    <a:pt x="2943225" y="12001"/>
                    <a:pt x="3057525" y="14382"/>
                  </a:cubicBezTo>
                  <a:cubicBezTo>
                    <a:pt x="3171825" y="16763"/>
                    <a:pt x="3269456" y="45338"/>
                    <a:pt x="3414712" y="42957"/>
                  </a:cubicBezTo>
                  <a:cubicBezTo>
                    <a:pt x="3559968" y="40576"/>
                    <a:pt x="3812381" y="-2286"/>
                    <a:pt x="3929062" y="95"/>
                  </a:cubicBezTo>
                  <a:cubicBezTo>
                    <a:pt x="4045743" y="2476"/>
                    <a:pt x="4031456" y="42958"/>
                    <a:pt x="4114800" y="57245"/>
                  </a:cubicBezTo>
                  <a:cubicBezTo>
                    <a:pt x="4198144" y="71532"/>
                    <a:pt x="4329113" y="71533"/>
                    <a:pt x="4429125" y="85820"/>
                  </a:cubicBezTo>
                  <a:cubicBezTo>
                    <a:pt x="4529137" y="100107"/>
                    <a:pt x="4633913" y="145351"/>
                    <a:pt x="4714875" y="142970"/>
                  </a:cubicBezTo>
                  <a:cubicBezTo>
                    <a:pt x="4795837" y="140589"/>
                    <a:pt x="4843463" y="83438"/>
                    <a:pt x="4914900" y="71532"/>
                  </a:cubicBezTo>
                  <a:cubicBezTo>
                    <a:pt x="4986337" y="59626"/>
                    <a:pt x="5074444" y="66770"/>
                    <a:pt x="5143500" y="71532"/>
                  </a:cubicBezTo>
                  <a:cubicBezTo>
                    <a:pt x="5212556" y="76294"/>
                    <a:pt x="5233987" y="92963"/>
                    <a:pt x="5329237" y="100107"/>
                  </a:cubicBezTo>
                  <a:cubicBezTo>
                    <a:pt x="5424487" y="107251"/>
                    <a:pt x="5569743" y="110823"/>
                    <a:pt x="5715000" y="114395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11" name="צורה חופשית: צורה 3">
              <a:extLst>
                <a:ext uri="{FF2B5EF4-FFF2-40B4-BE49-F238E27FC236}">
                  <a16:creationId xmlns:a16="http://schemas.microsoft.com/office/drawing/2014/main" id="{81A42741-26B6-48F2-828D-1EB728E64987}"/>
                </a:ext>
              </a:extLst>
            </p:cNvPr>
            <p:cNvSpPr/>
            <p:nvPr/>
          </p:nvSpPr>
          <p:spPr>
            <a:xfrm>
              <a:off x="3243264" y="2477435"/>
              <a:ext cx="5700712" cy="3717913"/>
            </a:xfrm>
            <a:custGeom>
              <a:avLst/>
              <a:gdLst>
                <a:gd name="connsiteX0" fmla="*/ 0 w 5729287"/>
                <a:gd name="connsiteY0" fmla="*/ 100013 h 3700463"/>
                <a:gd name="connsiteX1" fmla="*/ 0 w 5729287"/>
                <a:gd name="connsiteY1" fmla="*/ 3700463 h 3700463"/>
                <a:gd name="connsiteX2" fmla="*/ 5715000 w 5729287"/>
                <a:gd name="connsiteY2" fmla="*/ 3686175 h 3700463"/>
                <a:gd name="connsiteX3" fmla="*/ 5729287 w 5729287"/>
                <a:gd name="connsiteY3" fmla="*/ 0 h 370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29287" h="3700463">
                  <a:moveTo>
                    <a:pt x="0" y="100013"/>
                  </a:moveTo>
                  <a:lnTo>
                    <a:pt x="0" y="3700463"/>
                  </a:lnTo>
                  <a:lnTo>
                    <a:pt x="5715000" y="3686175"/>
                  </a:lnTo>
                  <a:cubicBezTo>
                    <a:pt x="5719762" y="2457450"/>
                    <a:pt x="5724525" y="1228725"/>
                    <a:pt x="5729287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</p:grpSp>
      <p:sp>
        <p:nvSpPr>
          <p:cNvPr id="12" name="מלבן 5">
            <a:extLst>
              <a:ext uri="{FF2B5EF4-FFF2-40B4-BE49-F238E27FC236}">
                <a16:creationId xmlns:a16="http://schemas.microsoft.com/office/drawing/2014/main" id="{49AD84CE-A00D-420A-9852-0776AED9DD76}"/>
              </a:ext>
            </a:extLst>
          </p:cNvPr>
          <p:cNvSpPr/>
          <p:nvPr/>
        </p:nvSpPr>
        <p:spPr>
          <a:xfrm>
            <a:off x="2841206" y="5795508"/>
            <a:ext cx="990599" cy="291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  <p:sp>
        <p:nvSpPr>
          <p:cNvPr id="14" name="אליפסה 2">
            <a:extLst>
              <a:ext uri="{FF2B5EF4-FFF2-40B4-BE49-F238E27FC236}">
                <a16:creationId xmlns:a16="http://schemas.microsoft.com/office/drawing/2014/main" id="{F31272D7-8757-40D4-A5D9-24DCE876C194}"/>
              </a:ext>
            </a:extLst>
          </p:cNvPr>
          <p:cNvSpPr/>
          <p:nvPr/>
        </p:nvSpPr>
        <p:spPr>
          <a:xfrm>
            <a:off x="4745726" y="5204626"/>
            <a:ext cx="889001" cy="736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6037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מחשבים ותוכנות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928" y="1223500"/>
            <a:ext cx="6841914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0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6405" y="5936221"/>
            <a:ext cx="2947596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>NASDAQ: ESLT  |  www.elbitsystems.com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/>
            </a:r>
            <a:b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</a:br>
            <a:endParaRPr lang="he-IL" sz="1000" b="1" dirty="0">
              <a:solidFill>
                <a:srgbClr val="FFFFFF">
                  <a:lumMod val="50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"/>
            <a:ext cx="12192000" cy="6857999"/>
          </a:xfrm>
        </p:spPr>
        <p:txBody>
          <a:bodyPr>
            <a:normAutofit/>
          </a:bodyPr>
          <a:lstStyle/>
          <a:p>
            <a:r>
              <a:rPr lang="he-IL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tx1"/>
                </a:solidFill>
              </a:rPr>
              <a:t>הרצת תרגיל</a:t>
            </a:r>
            <a: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/>
            </a:r>
            <a:b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</a:br>
            <a:endParaRPr lang="en-US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327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סד"פ</a:t>
            </a: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הרצת תרגיל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8" name="דיאגרמה 12">
            <a:extLst>
              <a:ext uri="{FF2B5EF4-FFF2-40B4-BE49-F238E27FC236}">
                <a16:creationId xmlns:a16="http://schemas.microsoft.com/office/drawing/2014/main" id="{4B1543F2-5A28-4E71-AA29-F1B7EBD2E4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488291"/>
              </p:ext>
            </p:extLst>
          </p:nvPr>
        </p:nvGraphicFramePr>
        <p:xfrm>
          <a:off x="828136" y="1224951"/>
          <a:ext cx="10429337" cy="491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2654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הכנסת סיסמא במגש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02826"/>
            <a:ext cx="12192000" cy="5453743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מדליקים את המגש (פול – אפ ולפטופ)</a:t>
            </a: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מחכים כ 2 דק'</a:t>
            </a: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לוחצים על החץ הירוק במחשב ה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</a:t>
            </a:r>
            <a:endParaRPr lang="he-IL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מכניסים סיסמא "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במגש ולוחצים על כפתור המטוס</a:t>
            </a: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למקרה והאפליקציה במגש לא עולה, כך נראית האפליקציה במגש</a:t>
            </a: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8" y="2501230"/>
            <a:ext cx="4530590" cy="3388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985" y="3640537"/>
            <a:ext cx="1152631" cy="1069107"/>
          </a:xfrm>
          <a:prstGeom prst="rect">
            <a:avLst/>
          </a:prstGeom>
        </p:spPr>
      </p:pic>
      <p:sp>
        <p:nvSpPr>
          <p:cNvPr id="10" name="מלבן 8">
            <a:extLst>
              <a:ext uri="{FF2B5EF4-FFF2-40B4-BE49-F238E27FC236}">
                <a16:creationId xmlns:a16="http://schemas.microsoft.com/office/drawing/2014/main" id="{BB2F5B56-0F90-4735-87EC-9839145D2475}"/>
              </a:ext>
            </a:extLst>
          </p:cNvPr>
          <p:cNvSpPr/>
          <p:nvPr/>
        </p:nvSpPr>
        <p:spPr>
          <a:xfrm>
            <a:off x="2018407" y="3640537"/>
            <a:ext cx="673036" cy="388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9">
            <a:extLst>
              <a:ext uri="{FF2B5EF4-FFF2-40B4-BE49-F238E27FC236}">
                <a16:creationId xmlns:a16="http://schemas.microsoft.com/office/drawing/2014/main" id="{8A112599-036D-49D7-96BB-36502AEF4B45}"/>
              </a:ext>
            </a:extLst>
          </p:cNvPr>
          <p:cNvSpPr/>
          <p:nvPr/>
        </p:nvSpPr>
        <p:spPr>
          <a:xfrm>
            <a:off x="4081465" y="4787660"/>
            <a:ext cx="619932" cy="710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Up Arrow 12"/>
          <p:cNvSpPr/>
          <p:nvPr/>
        </p:nvSpPr>
        <p:spPr>
          <a:xfrm rot="10800000">
            <a:off x="8723964" y="2794508"/>
            <a:ext cx="284672" cy="69918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26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הכנסת סיסמא ב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INST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802826"/>
            <a:ext cx="12192000" cy="5453743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עוברים </a:t>
            </a:r>
            <a:r>
              <a:rPr lang="he-IL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בפראגון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למחשב ה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</a:t>
            </a:r>
            <a:endParaRPr lang="he-IL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מכניסים סיסמא "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endParaRPr lang="he-IL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תמונה 8">
            <a:extLst>
              <a:ext uri="{FF2B5EF4-FFF2-40B4-BE49-F238E27FC236}">
                <a16:creationId xmlns:a16="http://schemas.microsoft.com/office/drawing/2014/main" id="{B2A28BC1-892E-472F-99C6-2359FB261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46" y="1085917"/>
            <a:ext cx="7146475" cy="4887560"/>
          </a:xfrm>
          <a:prstGeom prst="rect">
            <a:avLst/>
          </a:prstGeom>
        </p:spPr>
      </p:pic>
      <p:sp>
        <p:nvSpPr>
          <p:cNvPr id="7" name="מלבן 10">
            <a:extLst>
              <a:ext uri="{FF2B5EF4-FFF2-40B4-BE49-F238E27FC236}">
                <a16:creationId xmlns:a16="http://schemas.microsoft.com/office/drawing/2014/main" id="{A9C2112A-633D-48E3-B643-CE5DCA791294}"/>
              </a:ext>
            </a:extLst>
          </p:cNvPr>
          <p:cNvSpPr/>
          <p:nvPr/>
        </p:nvSpPr>
        <p:spPr>
          <a:xfrm>
            <a:off x="5524501" y="4548637"/>
            <a:ext cx="571500" cy="576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9">
            <a:extLst>
              <a:ext uri="{FF2B5EF4-FFF2-40B4-BE49-F238E27FC236}">
                <a16:creationId xmlns:a16="http://schemas.microsoft.com/office/drawing/2014/main" id="{F1A68D0F-467C-4FCF-BD6E-E5D8C93E34B9}"/>
              </a:ext>
            </a:extLst>
          </p:cNvPr>
          <p:cNvSpPr/>
          <p:nvPr/>
        </p:nvSpPr>
        <p:spPr>
          <a:xfrm>
            <a:off x="3781783" y="3146575"/>
            <a:ext cx="588646" cy="3171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7133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6405" y="5936221"/>
            <a:ext cx="2947596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>NASDAQ: ESLT  |  www.elbitsystems.com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/>
            </a:r>
            <a:b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</a:br>
            <a:endParaRPr lang="he-IL" sz="1000" b="1" dirty="0">
              <a:solidFill>
                <a:srgbClr val="FFFFFF">
                  <a:lumMod val="50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"/>
            <a:ext cx="12192000" cy="6857999"/>
          </a:xfrm>
        </p:spPr>
        <p:txBody>
          <a:bodyPr>
            <a:normAutofit/>
          </a:bodyPr>
          <a:lstStyle/>
          <a:p>
            <a: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/>
            </a:r>
            <a:b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</a:br>
            <a:endParaRPr lang="en-US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  <p:pic>
        <p:nvPicPr>
          <p:cNvPr id="4" name="תמונה 8">
            <a:extLst>
              <a:ext uri="{FF2B5EF4-FFF2-40B4-BE49-F238E27FC236}">
                <a16:creationId xmlns:a16="http://schemas.microsoft.com/office/drawing/2014/main" id="{2864E7F0-FC24-4057-84E3-4B9BEFEC4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90" y="830628"/>
            <a:ext cx="7856219" cy="510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6405" y="5936221"/>
            <a:ext cx="2947596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>NASDAQ: ESLT  |  www.elbitsystems.com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/>
            </a:r>
            <a:b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</a:br>
            <a:endParaRPr lang="he-IL" sz="1000" b="1" dirty="0">
              <a:solidFill>
                <a:srgbClr val="FFFFFF">
                  <a:lumMod val="50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"/>
            <a:ext cx="12192000" cy="6857999"/>
          </a:xfrm>
        </p:spPr>
        <p:txBody>
          <a:bodyPr>
            <a:normAutofit/>
          </a:bodyPr>
          <a:lstStyle/>
          <a:p>
            <a: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/>
            </a:r>
            <a:b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</a:br>
            <a:endParaRPr lang="en-US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  <p:pic>
        <p:nvPicPr>
          <p:cNvPr id="5" name="תמונה 3">
            <a:extLst>
              <a:ext uri="{FF2B5EF4-FFF2-40B4-BE49-F238E27FC236}">
                <a16:creationId xmlns:a16="http://schemas.microsoft.com/office/drawing/2014/main" id="{60E303DA-E288-4AD9-BD00-B348EFDF2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433" y="865798"/>
            <a:ext cx="6778869" cy="4998672"/>
          </a:xfrm>
          <a:prstGeom prst="rect">
            <a:avLst/>
          </a:prstGeom>
        </p:spPr>
      </p:pic>
      <p:sp>
        <p:nvSpPr>
          <p:cNvPr id="6" name="מלבן 4">
            <a:extLst>
              <a:ext uri="{FF2B5EF4-FFF2-40B4-BE49-F238E27FC236}">
                <a16:creationId xmlns:a16="http://schemas.microsoft.com/office/drawing/2014/main" id="{F4E76645-89AB-4078-858E-A80D84717FA0}"/>
              </a:ext>
            </a:extLst>
          </p:cNvPr>
          <p:cNvSpPr/>
          <p:nvPr/>
        </p:nvSpPr>
        <p:spPr>
          <a:xfrm>
            <a:off x="4141177" y="1602187"/>
            <a:ext cx="3699580" cy="2591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תמונה 5">
            <a:extLst>
              <a:ext uri="{FF2B5EF4-FFF2-40B4-BE49-F238E27FC236}">
                <a16:creationId xmlns:a16="http://schemas.microsoft.com/office/drawing/2014/main" id="{5FAFF3C9-9399-456A-B05C-F114986F1A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3" t="14312" r="82447" b="78538"/>
          <a:stretch/>
        </p:blipFill>
        <p:spPr>
          <a:xfrm>
            <a:off x="3068515" y="1423403"/>
            <a:ext cx="984739" cy="9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2368</TotalTime>
  <Words>542</Words>
  <Application>Microsoft Office PowerPoint</Application>
  <PresentationFormat>Widescreen</PresentationFormat>
  <Paragraphs>91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David</vt:lpstr>
      <vt:lpstr>Segoe UI Semibold</vt:lpstr>
      <vt:lpstr>Office Theme</vt:lpstr>
      <vt:lpstr>סדנת מחולל בסיסית</vt:lpstr>
      <vt:lpstr>בשיעור זה נעבור על</vt:lpstr>
      <vt:lpstr>מחשבים ותוכנות</vt:lpstr>
      <vt:lpstr>הרצת תרגיל </vt:lpstr>
      <vt:lpstr>סד"פ הרצת תרגיל</vt:lpstr>
      <vt:lpstr>הכנסת סיסמא במגש</vt:lpstr>
      <vt:lpstr>הכנסת סיסמא ב INST</vt:lpstr>
      <vt:lpstr> </vt:lpstr>
      <vt:lpstr> </vt:lpstr>
      <vt:lpstr>לחיצה על אשר ב IOS</vt:lpstr>
      <vt:lpstr>אופני פעולה  ב'מחולל זירה'</vt:lpstr>
      <vt:lpstr>הרצת תרגיל במחולל</vt:lpstr>
      <vt:lpstr>הפעלת תרגיל</vt:lpstr>
      <vt:lpstr>טעינה ב INST</vt:lpstr>
      <vt:lpstr>לחיצה על PLAY ב IOS</vt:lpstr>
      <vt:lpstr>מסך המחולל</vt:lpstr>
      <vt:lpstr>הסבר על המחולל</vt:lpstr>
      <vt:lpstr>דו מימד במחולל</vt:lpstr>
      <vt:lpstr>הפעלת טריגרים</vt:lpstr>
      <vt:lpstr>תלת מימד במחולל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Friling Ofer</dc:creator>
  <cp:lastModifiedBy>Levin Yaara</cp:lastModifiedBy>
  <cp:revision>150</cp:revision>
  <dcterms:created xsi:type="dcterms:W3CDTF">2019-11-06T08:20:55Z</dcterms:created>
  <dcterms:modified xsi:type="dcterms:W3CDTF">2021-07-12T12:52:17Z</dcterms:modified>
</cp:coreProperties>
</file>